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Lato Regular"/>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Lato Regular"/>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Lato Regular"/>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Lato Regular"/>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Lato Regular"/>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Lato Regular"/>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Lato Regular"/>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Lato Regular"/>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Lato Regular"/>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2"/>
  </p:normalViewPr>
  <p:slideViewPr>
    <p:cSldViewPr snapToGrid="0" snapToObjects="1">
      <p:cViewPr>
        <p:scale>
          <a:sx n="51" d="100"/>
          <a:sy n="51" d="100"/>
        </p:scale>
        <p:origin x="1000" y="576"/>
      </p:cViewPr>
      <p:guideLst/>
    </p:cSldViewPr>
  </p:slideViewPr>
  <p:notesTextViewPr>
    <p:cViewPr>
      <p:scale>
        <a:sx n="65" d="100"/>
        <a:sy n="6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2" name="Shape 152"/>
          <p:cNvSpPr>
            <a:spLocks noGrp="1" noRot="1" noChangeAspect="1"/>
          </p:cNvSpPr>
          <p:nvPr>
            <p:ph type="sldImg"/>
          </p:nvPr>
        </p:nvSpPr>
        <p:spPr>
          <a:xfrm>
            <a:off x="1143000" y="685800"/>
            <a:ext cx="4572000" cy="3429000"/>
          </a:xfrm>
          <a:prstGeom prst="rect">
            <a:avLst/>
          </a:prstGeom>
        </p:spPr>
        <p:txBody>
          <a:bodyPr/>
          <a:lstStyle/>
          <a:p>
            <a:endParaRPr/>
          </a:p>
        </p:txBody>
      </p:sp>
      <p:sp>
        <p:nvSpPr>
          <p:cNvPr id="153" name="Shape 15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el mit Untertiel">
    <p:spTree>
      <p:nvGrpSpPr>
        <p:cNvPr id="1" name=""/>
        <p:cNvGrpSpPr/>
        <p:nvPr/>
      </p:nvGrpSpPr>
      <p:grpSpPr>
        <a:xfrm>
          <a:off x="0" y="0"/>
          <a:ext cx="0" cy="0"/>
          <a:chOff x="0" y="0"/>
          <a:chExt cx="0" cy="0"/>
        </a:xfrm>
      </p:grpSpPr>
      <p:sp>
        <p:nvSpPr>
          <p:cNvPr id="13" name="Titeltext"/>
          <p:cNvSpPr txBox="1">
            <a:spLocks noGrp="1"/>
          </p:cNvSpPr>
          <p:nvPr>
            <p:ph type="title"/>
          </p:nvPr>
        </p:nvSpPr>
        <p:spPr>
          <a:xfrm>
            <a:off x="4833937" y="2303859"/>
            <a:ext cx="14716126" cy="4643438"/>
          </a:xfrm>
          <a:prstGeom prst="rect">
            <a:avLst/>
          </a:prstGeom>
        </p:spPr>
        <p:txBody>
          <a:bodyPr anchor="b"/>
          <a:lstStyle>
            <a:lvl1pPr>
              <a:defRPr sz="11200"/>
            </a:lvl1pPr>
          </a:lstStyle>
          <a:p>
            <a:r>
              <a:t>Titeltext</a:t>
            </a:r>
          </a:p>
        </p:txBody>
      </p:sp>
      <p:sp>
        <p:nvSpPr>
          <p:cNvPr id="14" name="Textebene 1…"/>
          <p:cNvSpPr txBox="1">
            <a:spLocks noGrp="1"/>
          </p:cNvSpPr>
          <p:nvPr>
            <p:ph type="body" sz="quarter" idx="1"/>
          </p:nvPr>
        </p:nvSpPr>
        <p:spPr>
          <a:xfrm>
            <a:off x="4833937" y="7072312"/>
            <a:ext cx="14716126" cy="1589485"/>
          </a:xfrm>
          <a:prstGeom prst="rect">
            <a:avLst/>
          </a:prstGeom>
        </p:spPr>
        <p:txBody>
          <a:bodyPr anchor="t"/>
          <a:lstStyle>
            <a:lvl1pPr marL="0" indent="0" algn="ctr">
              <a:spcBef>
                <a:spcPts val="0"/>
              </a:spcBef>
              <a:buSzTx/>
              <a:buNone/>
              <a:defRPr sz="8400"/>
            </a:lvl1pPr>
            <a:lvl2pPr marL="0" indent="228600" algn="ctr">
              <a:spcBef>
                <a:spcPts val="0"/>
              </a:spcBef>
              <a:buSzTx/>
              <a:buNone/>
              <a:defRPr sz="8400"/>
            </a:lvl2pPr>
            <a:lvl3pPr marL="0" indent="457200" algn="ctr">
              <a:spcBef>
                <a:spcPts val="0"/>
              </a:spcBef>
              <a:buSzTx/>
              <a:buNone/>
              <a:defRPr sz="8400"/>
            </a:lvl3pPr>
            <a:lvl4pPr marL="0" indent="685800" algn="ctr">
              <a:spcBef>
                <a:spcPts val="0"/>
              </a:spcBef>
              <a:buSzTx/>
              <a:buNone/>
              <a:defRPr sz="8400"/>
            </a:lvl4pPr>
            <a:lvl5pPr marL="0" indent="914400" algn="ctr">
              <a:spcBef>
                <a:spcPts val="0"/>
              </a:spcBef>
              <a:buSzTx/>
              <a:buNone/>
              <a:defRPr sz="8400"/>
            </a:lvl5pPr>
          </a:lstStyle>
          <a:p>
            <a:r>
              <a:t>Textebene 1</a:t>
            </a:r>
          </a:p>
          <a:p>
            <a:pPr lvl="1"/>
            <a:r>
              <a:t>Textebene 2</a:t>
            </a:r>
          </a:p>
          <a:p>
            <a:pPr lvl="2"/>
            <a:r>
              <a:t>Textebene 3</a:t>
            </a:r>
          </a:p>
          <a:p>
            <a:pPr lvl="3"/>
            <a:r>
              <a:t>Textebene 4</a:t>
            </a:r>
          </a:p>
          <a:p>
            <a:pPr lvl="4"/>
            <a:r>
              <a:t>Textebene 5</a:t>
            </a:r>
          </a:p>
        </p:txBody>
      </p:sp>
      <p:pic>
        <p:nvPicPr>
          <p:cNvPr id="15" name="DLG-Logo-neu.pdf" descr="DLG-Logo-neu.pdf"/>
          <p:cNvPicPr>
            <a:picLocks noChangeAspect="1"/>
          </p:cNvPicPr>
          <p:nvPr/>
        </p:nvPicPr>
        <p:blipFill>
          <a:blip r:embed="rId2">
            <a:extLst/>
          </a:blip>
          <a:stretch>
            <a:fillRect/>
          </a:stretch>
        </p:blipFill>
        <p:spPr>
          <a:xfrm>
            <a:off x="444500" y="444500"/>
            <a:ext cx="8046774" cy="2235201"/>
          </a:xfrm>
          <a:prstGeom prst="rect">
            <a:avLst/>
          </a:prstGeom>
          <a:ln w="12700">
            <a:miter lim="400000"/>
          </a:ln>
        </p:spPr>
      </p:pic>
      <p:pic>
        <p:nvPicPr>
          <p:cNvPr id="16" name="DTS-Logo.pdf" descr="DTS-Logo.pdf"/>
          <p:cNvPicPr>
            <a:picLocks noChangeAspect="1"/>
          </p:cNvPicPr>
          <p:nvPr/>
        </p:nvPicPr>
        <p:blipFill>
          <a:blip r:embed="rId3">
            <a:extLst/>
          </a:blip>
          <a:stretch>
            <a:fillRect/>
          </a:stretch>
        </p:blipFill>
        <p:spPr>
          <a:xfrm>
            <a:off x="21704300" y="444500"/>
            <a:ext cx="2235201" cy="2235201"/>
          </a:xfrm>
          <a:prstGeom prst="rect">
            <a:avLst/>
          </a:prstGeom>
          <a:ln w="12700">
            <a:miter lim="400000"/>
          </a:ln>
        </p:spPr>
      </p:pic>
      <p:sp>
        <p:nvSpPr>
          <p:cNvPr id="17" name="Linie"/>
          <p:cNvSpPr/>
          <p:nvPr/>
        </p:nvSpPr>
        <p:spPr>
          <a:xfrm>
            <a:off x="-1" y="13010954"/>
            <a:ext cx="24384003" cy="1"/>
          </a:xfrm>
          <a:prstGeom prst="line">
            <a:avLst/>
          </a:prstGeom>
          <a:ln w="25400">
            <a:solidFill>
              <a:srgbClr val="000000"/>
            </a:solidFill>
            <a:miter lim="400000"/>
          </a:ln>
        </p:spPr>
        <p:txBody>
          <a:bodyPr lIns="71437" tIns="71437" rIns="71437" bIns="71437" anchor="ctr"/>
          <a:lstStyle/>
          <a:p>
            <a:pPr>
              <a:defRPr sz="3200"/>
            </a:pPr>
            <a:endParaRPr/>
          </a:p>
        </p:txBody>
      </p:sp>
      <p:sp>
        <p:nvSpPr>
          <p:cNvPr id="18" name="Foliennummer"/>
          <p:cNvSpPr txBox="1">
            <a:spLocks noGrp="1"/>
          </p:cNvSpPr>
          <p:nvPr>
            <p:ph type="sldNum" sz="quarter" idx="2"/>
          </p:nvPr>
        </p:nvSpPr>
        <p:spPr>
          <a:xfrm>
            <a:off x="23507700" y="13010554"/>
            <a:ext cx="509144" cy="511176"/>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C Überschrift &amp; Text">
    <p:spTree>
      <p:nvGrpSpPr>
        <p:cNvPr id="1" name=""/>
        <p:cNvGrpSpPr/>
        <p:nvPr/>
      </p:nvGrpSpPr>
      <p:grpSpPr>
        <a:xfrm>
          <a:off x="0" y="0"/>
          <a:ext cx="0" cy="0"/>
          <a:chOff x="0" y="0"/>
          <a:chExt cx="0" cy="0"/>
        </a:xfrm>
      </p:grpSpPr>
      <p:sp>
        <p:nvSpPr>
          <p:cNvPr id="108" name="Titeltext"/>
          <p:cNvSpPr txBox="1">
            <a:spLocks noGrp="1"/>
          </p:cNvSpPr>
          <p:nvPr>
            <p:ph type="title"/>
          </p:nvPr>
        </p:nvSpPr>
        <p:spPr>
          <a:prstGeom prst="rect">
            <a:avLst/>
          </a:prstGeom>
        </p:spPr>
        <p:txBody>
          <a:bodyPr/>
          <a:lstStyle/>
          <a:p>
            <a:r>
              <a:t>Titeltext</a:t>
            </a:r>
          </a:p>
        </p:txBody>
      </p:sp>
      <p:sp>
        <p:nvSpPr>
          <p:cNvPr id="109" name="Textebene 1…"/>
          <p:cNvSpPr txBox="1">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110"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111" name="Name(n)"/>
          <p:cNvSpPr txBox="1">
            <a:spLocks noGrp="1"/>
          </p:cNvSpPr>
          <p:nvPr>
            <p:ph type="body" sz="quarter" idx="13"/>
          </p:nvPr>
        </p:nvSpPr>
        <p:spPr>
          <a:xfrm>
            <a:off x="1421119" y="13110922"/>
            <a:ext cx="19464678" cy="511176"/>
          </a:xfrm>
          <a:prstGeom prst="rect">
            <a:avLst/>
          </a:prstGeom>
        </p:spPr>
        <p:txBody>
          <a:bodyPr>
            <a:spAutoFit/>
          </a:bodyPr>
          <a:lstStyle>
            <a:lvl1pPr marL="0" indent="0">
              <a:spcBef>
                <a:spcPts val="0"/>
              </a:spcBef>
              <a:buSzTx/>
              <a:buNone/>
              <a:defRPr sz="2400"/>
            </a:lvl1pPr>
          </a:lstStyle>
          <a:p>
            <a:r>
              <a:t>Name(n)</a:t>
            </a:r>
          </a:p>
        </p:txBody>
      </p:sp>
      <p:sp>
        <p:nvSpPr>
          <p:cNvPr id="112" name="cba"/>
          <p:cNvSpPr txBox="1"/>
          <p:nvPr/>
        </p:nvSpPr>
        <p:spPr>
          <a:xfrm>
            <a:off x="53722" y="13089331"/>
            <a:ext cx="1375139" cy="5543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4000">
                <a:latin typeface="CC Icons"/>
                <a:ea typeface="CC Icons"/>
                <a:cs typeface="CC Icons"/>
                <a:sym typeface="CC Icons"/>
              </a:defRPr>
            </a:lvl1pPr>
          </a:lstStyle>
          <a:p>
            <a:r>
              <a:t>cba</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
        <p:nvSpPr>
          <p:cNvPr id="119" name="Foliennummer"/>
          <p:cNvSpPr txBox="1">
            <a:spLocks noGrp="1"/>
          </p:cNvSpPr>
          <p:nvPr>
            <p:ph type="sldNum" sz="quarter" idx="2"/>
          </p:nvPr>
        </p:nvSpPr>
        <p:spPr>
          <a:xfrm>
            <a:off x="23507700" y="13110922"/>
            <a:ext cx="509144" cy="511176"/>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C leer">
    <p:spTree>
      <p:nvGrpSpPr>
        <p:cNvPr id="1" name=""/>
        <p:cNvGrpSpPr/>
        <p:nvPr/>
      </p:nvGrpSpPr>
      <p:grpSpPr>
        <a:xfrm>
          <a:off x="0" y="0"/>
          <a:ext cx="0" cy="0"/>
          <a:chOff x="0" y="0"/>
          <a:chExt cx="0" cy="0"/>
        </a:xfrm>
      </p:grpSpPr>
      <p:sp>
        <p:nvSpPr>
          <p:cNvPr id="126" name="Foliennummer"/>
          <p:cNvSpPr txBox="1">
            <a:spLocks noGrp="1"/>
          </p:cNvSpPr>
          <p:nvPr>
            <p:ph type="sldNum" sz="quarter" idx="2"/>
          </p:nvPr>
        </p:nvSpPr>
        <p:spPr>
          <a:xfrm>
            <a:off x="23507700" y="13110922"/>
            <a:ext cx="509144" cy="511176"/>
          </a:xfrm>
          <a:prstGeom prst="rect">
            <a:avLst/>
          </a:prstGeom>
        </p:spPr>
        <p:txBody>
          <a:bodyPr/>
          <a:lstStyle/>
          <a:p>
            <a:fld id="{86CB4B4D-7CA3-9044-876B-883B54F8677D}" type="slidenum">
              <a:t>‹Nr.›</a:t>
            </a:fld>
            <a:endParaRPr/>
          </a:p>
        </p:txBody>
      </p:sp>
      <p:sp>
        <p:nvSpPr>
          <p:cNvPr id="127" name="Name(n)"/>
          <p:cNvSpPr txBox="1">
            <a:spLocks noGrp="1"/>
          </p:cNvSpPr>
          <p:nvPr>
            <p:ph type="body" sz="quarter" idx="13"/>
          </p:nvPr>
        </p:nvSpPr>
        <p:spPr>
          <a:xfrm>
            <a:off x="1421119" y="13110922"/>
            <a:ext cx="19464678" cy="511176"/>
          </a:xfrm>
          <a:prstGeom prst="rect">
            <a:avLst/>
          </a:prstGeom>
        </p:spPr>
        <p:txBody>
          <a:bodyPr>
            <a:spAutoFit/>
          </a:bodyPr>
          <a:lstStyle>
            <a:lvl1pPr marL="0" indent="0">
              <a:spcBef>
                <a:spcPts val="0"/>
              </a:spcBef>
              <a:buSzTx/>
              <a:buNone/>
              <a:defRPr sz="2400"/>
            </a:lvl1pPr>
          </a:lstStyle>
          <a:p>
            <a:r>
              <a:t>Name(n)</a:t>
            </a:r>
          </a:p>
        </p:txBody>
      </p:sp>
      <p:sp>
        <p:nvSpPr>
          <p:cNvPr id="128" name="cba"/>
          <p:cNvSpPr txBox="1"/>
          <p:nvPr/>
        </p:nvSpPr>
        <p:spPr>
          <a:xfrm>
            <a:off x="53722" y="13089331"/>
            <a:ext cx="1375139" cy="5543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4000">
                <a:latin typeface="CC Icons"/>
                <a:ea typeface="CC Icons"/>
                <a:cs typeface="CC Icons"/>
                <a:sym typeface="CC Icons"/>
              </a:defRPr>
            </a:lvl1pPr>
          </a:lstStyle>
          <a:p>
            <a:r>
              <a:t>cba</a:t>
            </a: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leer ohne Logo">
    <p:spTree>
      <p:nvGrpSpPr>
        <p:cNvPr id="1" name=""/>
        <p:cNvGrpSpPr/>
        <p:nvPr/>
      </p:nvGrpSpPr>
      <p:grpSpPr>
        <a:xfrm>
          <a:off x="0" y="0"/>
          <a:ext cx="0" cy="0"/>
          <a:chOff x="0" y="0"/>
          <a:chExt cx="0" cy="0"/>
        </a:xfrm>
      </p:grpSpPr>
      <p:sp>
        <p:nvSpPr>
          <p:cNvPr id="135" name="Foliennummer"/>
          <p:cNvSpPr txBox="1">
            <a:spLocks noGrp="1"/>
          </p:cNvSpPr>
          <p:nvPr>
            <p:ph type="sldNum" sz="quarter" idx="2"/>
          </p:nvPr>
        </p:nvSpPr>
        <p:spPr>
          <a:xfrm>
            <a:off x="23507700" y="13110922"/>
            <a:ext cx="509144" cy="511176"/>
          </a:xfrm>
          <a:prstGeom prst="rect">
            <a:avLst/>
          </a:prstGeom>
        </p:spPr>
        <p:txBody>
          <a:bodyPr/>
          <a:lstStyle/>
          <a:p>
            <a:fld id="{86CB4B4D-7CA3-9044-876B-883B54F8677D}" type="slidenum">
              <a:t>‹Nr.›</a:t>
            </a:fld>
            <a:endParaRPr/>
          </a:p>
        </p:txBody>
      </p:sp>
      <p:sp>
        <p:nvSpPr>
          <p:cNvPr id="136" name="Linie"/>
          <p:cNvSpPr/>
          <p:nvPr/>
        </p:nvSpPr>
        <p:spPr>
          <a:xfrm>
            <a:off x="-1" y="13010954"/>
            <a:ext cx="24384003" cy="1"/>
          </a:xfrm>
          <a:prstGeom prst="line">
            <a:avLst/>
          </a:prstGeom>
          <a:ln w="25400">
            <a:solidFill>
              <a:srgbClr val="000000"/>
            </a:solidFill>
            <a:miter lim="400000"/>
          </a:ln>
        </p:spPr>
        <p:txBody>
          <a:bodyPr lIns="71437" tIns="71437" rIns="71437" bIns="71437" anchor="ctr"/>
          <a:lstStyle/>
          <a:p>
            <a:pPr>
              <a:defRPr sz="3200"/>
            </a:pPr>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CC leer ohne Logo">
    <p:spTree>
      <p:nvGrpSpPr>
        <p:cNvPr id="1" name=""/>
        <p:cNvGrpSpPr/>
        <p:nvPr/>
      </p:nvGrpSpPr>
      <p:grpSpPr>
        <a:xfrm>
          <a:off x="0" y="0"/>
          <a:ext cx="0" cy="0"/>
          <a:chOff x="0" y="0"/>
          <a:chExt cx="0" cy="0"/>
        </a:xfrm>
      </p:grpSpPr>
      <p:sp>
        <p:nvSpPr>
          <p:cNvPr id="143" name="Foliennummer"/>
          <p:cNvSpPr txBox="1">
            <a:spLocks noGrp="1"/>
          </p:cNvSpPr>
          <p:nvPr>
            <p:ph type="sldNum" sz="quarter" idx="2"/>
          </p:nvPr>
        </p:nvSpPr>
        <p:spPr>
          <a:xfrm>
            <a:off x="23507700" y="13110922"/>
            <a:ext cx="509144" cy="511176"/>
          </a:xfrm>
          <a:prstGeom prst="rect">
            <a:avLst/>
          </a:prstGeom>
        </p:spPr>
        <p:txBody>
          <a:bodyPr/>
          <a:lstStyle/>
          <a:p>
            <a:fld id="{86CB4B4D-7CA3-9044-876B-883B54F8677D}" type="slidenum">
              <a:t>‹Nr.›</a:t>
            </a:fld>
            <a:endParaRPr/>
          </a:p>
        </p:txBody>
      </p:sp>
      <p:sp>
        <p:nvSpPr>
          <p:cNvPr id="144" name="Linie"/>
          <p:cNvSpPr/>
          <p:nvPr/>
        </p:nvSpPr>
        <p:spPr>
          <a:xfrm>
            <a:off x="-1" y="13010954"/>
            <a:ext cx="24384003" cy="1"/>
          </a:xfrm>
          <a:prstGeom prst="line">
            <a:avLst/>
          </a:prstGeom>
          <a:ln w="25400">
            <a:solidFill>
              <a:srgbClr val="000000"/>
            </a:solidFill>
            <a:miter lim="400000"/>
          </a:ln>
        </p:spPr>
        <p:txBody>
          <a:bodyPr lIns="71437" tIns="71437" rIns="71437" bIns="71437" anchor="ctr"/>
          <a:lstStyle/>
          <a:p>
            <a:pPr>
              <a:defRPr sz="3200"/>
            </a:pPr>
            <a:endParaRPr/>
          </a:p>
        </p:txBody>
      </p:sp>
      <p:sp>
        <p:nvSpPr>
          <p:cNvPr id="145" name="Name(n)"/>
          <p:cNvSpPr txBox="1">
            <a:spLocks noGrp="1"/>
          </p:cNvSpPr>
          <p:nvPr>
            <p:ph type="body" sz="quarter" idx="13"/>
          </p:nvPr>
        </p:nvSpPr>
        <p:spPr>
          <a:xfrm>
            <a:off x="1421119" y="13110922"/>
            <a:ext cx="19464678" cy="511176"/>
          </a:xfrm>
          <a:prstGeom prst="rect">
            <a:avLst/>
          </a:prstGeom>
        </p:spPr>
        <p:txBody>
          <a:bodyPr>
            <a:spAutoFit/>
          </a:bodyPr>
          <a:lstStyle>
            <a:lvl1pPr marL="0" indent="0">
              <a:spcBef>
                <a:spcPts val="0"/>
              </a:spcBef>
              <a:buSzTx/>
              <a:buNone/>
              <a:defRPr sz="2400"/>
            </a:lvl1pPr>
          </a:lstStyle>
          <a:p>
            <a:r>
              <a:t>Name(n)</a:t>
            </a:r>
          </a:p>
        </p:txBody>
      </p:sp>
      <p:sp>
        <p:nvSpPr>
          <p:cNvPr id="146" name="cba"/>
          <p:cNvSpPr txBox="1"/>
          <p:nvPr/>
        </p:nvSpPr>
        <p:spPr>
          <a:xfrm>
            <a:off x="53722" y="13089331"/>
            <a:ext cx="1375139" cy="5543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4000">
                <a:latin typeface="CC Icons"/>
                <a:ea typeface="CC Icons"/>
                <a:cs typeface="CC Icons"/>
                <a:sym typeface="CC Icons"/>
              </a:defRPr>
            </a:lvl1pPr>
          </a:lstStyle>
          <a:p>
            <a:r>
              <a:t>cba</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CC Titel mit Untertiel">
    <p:spTree>
      <p:nvGrpSpPr>
        <p:cNvPr id="1" name=""/>
        <p:cNvGrpSpPr/>
        <p:nvPr/>
      </p:nvGrpSpPr>
      <p:grpSpPr>
        <a:xfrm>
          <a:off x="0" y="0"/>
          <a:ext cx="0" cy="0"/>
          <a:chOff x="0" y="0"/>
          <a:chExt cx="0" cy="0"/>
        </a:xfrm>
      </p:grpSpPr>
      <p:sp>
        <p:nvSpPr>
          <p:cNvPr id="25" name="Titeltext"/>
          <p:cNvSpPr txBox="1">
            <a:spLocks noGrp="1"/>
          </p:cNvSpPr>
          <p:nvPr>
            <p:ph type="title"/>
          </p:nvPr>
        </p:nvSpPr>
        <p:spPr>
          <a:xfrm>
            <a:off x="4833937" y="2303859"/>
            <a:ext cx="14716126" cy="4643438"/>
          </a:xfrm>
          <a:prstGeom prst="rect">
            <a:avLst/>
          </a:prstGeom>
        </p:spPr>
        <p:txBody>
          <a:bodyPr anchor="b"/>
          <a:lstStyle>
            <a:lvl1pPr>
              <a:defRPr sz="11200"/>
            </a:lvl1pPr>
          </a:lstStyle>
          <a:p>
            <a:r>
              <a:t>Titeltext</a:t>
            </a:r>
          </a:p>
        </p:txBody>
      </p:sp>
      <p:sp>
        <p:nvSpPr>
          <p:cNvPr id="26" name="Textebene 1…"/>
          <p:cNvSpPr txBox="1">
            <a:spLocks noGrp="1"/>
          </p:cNvSpPr>
          <p:nvPr>
            <p:ph type="body" sz="quarter" idx="1"/>
          </p:nvPr>
        </p:nvSpPr>
        <p:spPr>
          <a:xfrm>
            <a:off x="4833937" y="7072312"/>
            <a:ext cx="14716126" cy="1589485"/>
          </a:xfrm>
          <a:prstGeom prst="rect">
            <a:avLst/>
          </a:prstGeom>
        </p:spPr>
        <p:txBody>
          <a:bodyPr anchor="t"/>
          <a:lstStyle>
            <a:lvl1pPr marL="0" indent="0" algn="ctr">
              <a:spcBef>
                <a:spcPts val="0"/>
              </a:spcBef>
              <a:buSzTx/>
              <a:buNone/>
              <a:defRPr sz="8400"/>
            </a:lvl1pPr>
            <a:lvl2pPr marL="0" indent="228600" algn="ctr">
              <a:spcBef>
                <a:spcPts val="0"/>
              </a:spcBef>
              <a:buSzTx/>
              <a:buNone/>
              <a:defRPr sz="8400"/>
            </a:lvl2pPr>
            <a:lvl3pPr marL="0" indent="457200" algn="ctr">
              <a:spcBef>
                <a:spcPts val="0"/>
              </a:spcBef>
              <a:buSzTx/>
              <a:buNone/>
              <a:defRPr sz="8400"/>
            </a:lvl3pPr>
            <a:lvl4pPr marL="0" indent="685800" algn="ctr">
              <a:spcBef>
                <a:spcPts val="0"/>
              </a:spcBef>
              <a:buSzTx/>
              <a:buNone/>
              <a:defRPr sz="8400"/>
            </a:lvl4pPr>
            <a:lvl5pPr marL="0" indent="914400" algn="ctr">
              <a:spcBef>
                <a:spcPts val="0"/>
              </a:spcBef>
              <a:buSzTx/>
              <a:buNone/>
              <a:defRPr sz="8400"/>
            </a:lvl5pPr>
          </a:lstStyle>
          <a:p>
            <a:r>
              <a:t>Textebene 1</a:t>
            </a:r>
          </a:p>
          <a:p>
            <a:pPr lvl="1"/>
            <a:r>
              <a:t>Textebene 2</a:t>
            </a:r>
          </a:p>
          <a:p>
            <a:pPr lvl="2"/>
            <a:r>
              <a:t>Textebene 3</a:t>
            </a:r>
          </a:p>
          <a:p>
            <a:pPr lvl="3"/>
            <a:r>
              <a:t>Textebene 4</a:t>
            </a:r>
          </a:p>
          <a:p>
            <a:pPr lvl="4"/>
            <a:r>
              <a:t>Textebene 5</a:t>
            </a:r>
          </a:p>
        </p:txBody>
      </p:sp>
      <p:pic>
        <p:nvPicPr>
          <p:cNvPr id="27" name="DLG-Logo-neu.pdf" descr="DLG-Logo-neu.pdf"/>
          <p:cNvPicPr>
            <a:picLocks noChangeAspect="1"/>
          </p:cNvPicPr>
          <p:nvPr/>
        </p:nvPicPr>
        <p:blipFill>
          <a:blip r:embed="rId2">
            <a:extLst/>
          </a:blip>
          <a:stretch>
            <a:fillRect/>
          </a:stretch>
        </p:blipFill>
        <p:spPr>
          <a:xfrm>
            <a:off x="444500" y="444500"/>
            <a:ext cx="8046774" cy="2235201"/>
          </a:xfrm>
          <a:prstGeom prst="rect">
            <a:avLst/>
          </a:prstGeom>
          <a:ln w="12700">
            <a:miter lim="400000"/>
          </a:ln>
        </p:spPr>
      </p:pic>
      <p:pic>
        <p:nvPicPr>
          <p:cNvPr id="28" name="DTS-Logo.pdf" descr="DTS-Logo.pdf"/>
          <p:cNvPicPr>
            <a:picLocks noChangeAspect="1"/>
          </p:cNvPicPr>
          <p:nvPr/>
        </p:nvPicPr>
        <p:blipFill>
          <a:blip r:embed="rId3">
            <a:extLst/>
          </a:blip>
          <a:stretch>
            <a:fillRect/>
          </a:stretch>
        </p:blipFill>
        <p:spPr>
          <a:xfrm>
            <a:off x="21704300" y="444500"/>
            <a:ext cx="2235201" cy="2235201"/>
          </a:xfrm>
          <a:prstGeom prst="rect">
            <a:avLst/>
          </a:prstGeom>
          <a:ln w="12700">
            <a:miter lim="400000"/>
          </a:ln>
        </p:spPr>
      </p:pic>
      <p:sp>
        <p:nvSpPr>
          <p:cNvPr id="29" name="Linie"/>
          <p:cNvSpPr/>
          <p:nvPr/>
        </p:nvSpPr>
        <p:spPr>
          <a:xfrm>
            <a:off x="-1" y="13010954"/>
            <a:ext cx="24384003" cy="1"/>
          </a:xfrm>
          <a:prstGeom prst="line">
            <a:avLst/>
          </a:prstGeom>
          <a:ln w="25400">
            <a:solidFill>
              <a:srgbClr val="000000"/>
            </a:solidFill>
            <a:miter lim="400000"/>
          </a:ln>
        </p:spPr>
        <p:txBody>
          <a:bodyPr lIns="71437" tIns="71437" rIns="71437" bIns="71437" anchor="ctr"/>
          <a:lstStyle/>
          <a:p>
            <a:pPr>
              <a:defRPr sz="3200"/>
            </a:pPr>
            <a:endParaRPr/>
          </a:p>
        </p:txBody>
      </p:sp>
      <p:sp>
        <p:nvSpPr>
          <p:cNvPr id="30" name="Name(n)"/>
          <p:cNvSpPr txBox="1">
            <a:spLocks noGrp="1"/>
          </p:cNvSpPr>
          <p:nvPr>
            <p:ph type="body" sz="quarter" idx="13"/>
          </p:nvPr>
        </p:nvSpPr>
        <p:spPr>
          <a:xfrm>
            <a:off x="1421119" y="13110922"/>
            <a:ext cx="19464678" cy="511176"/>
          </a:xfrm>
          <a:prstGeom prst="rect">
            <a:avLst/>
          </a:prstGeom>
        </p:spPr>
        <p:txBody>
          <a:bodyPr>
            <a:spAutoFit/>
          </a:bodyPr>
          <a:lstStyle>
            <a:lvl1pPr marL="0" indent="0">
              <a:spcBef>
                <a:spcPts val="0"/>
              </a:spcBef>
              <a:buSzTx/>
              <a:buNone/>
              <a:defRPr sz="2400"/>
            </a:lvl1pPr>
          </a:lstStyle>
          <a:p>
            <a:r>
              <a:t>Name(n)</a:t>
            </a:r>
          </a:p>
        </p:txBody>
      </p:sp>
      <p:sp>
        <p:nvSpPr>
          <p:cNvPr id="31" name="cba"/>
          <p:cNvSpPr txBox="1"/>
          <p:nvPr/>
        </p:nvSpPr>
        <p:spPr>
          <a:xfrm>
            <a:off x="53604" y="12900871"/>
            <a:ext cx="1375376" cy="7598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4000">
                <a:latin typeface="CC Icons"/>
                <a:ea typeface="CC Icons"/>
                <a:cs typeface="CC Icons"/>
                <a:sym typeface="CC Icons"/>
              </a:defRPr>
            </a:lvl1pPr>
          </a:lstStyle>
          <a:p>
            <a:r>
              <a:rPr noProof="0" dirty="0" err="1"/>
              <a:t>cba</a:t>
            </a:r>
            <a:endParaRPr noProof="0" dirty="0"/>
          </a:p>
        </p:txBody>
      </p:sp>
      <p:sp>
        <p:nvSpPr>
          <p:cNvPr id="32" name="Foliennummer"/>
          <p:cNvSpPr txBox="1">
            <a:spLocks noGrp="1"/>
          </p:cNvSpPr>
          <p:nvPr>
            <p:ph type="sldNum" sz="quarter" idx="2"/>
          </p:nvPr>
        </p:nvSpPr>
        <p:spPr>
          <a:xfrm>
            <a:off x="23507700" y="13010554"/>
            <a:ext cx="509144" cy="511176"/>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el">
    <p:spTree>
      <p:nvGrpSpPr>
        <p:cNvPr id="1" name=""/>
        <p:cNvGrpSpPr/>
        <p:nvPr/>
      </p:nvGrpSpPr>
      <p:grpSpPr>
        <a:xfrm>
          <a:off x="0" y="0"/>
          <a:ext cx="0" cy="0"/>
          <a:chOff x="0" y="0"/>
          <a:chExt cx="0" cy="0"/>
        </a:xfrm>
      </p:grpSpPr>
      <p:sp>
        <p:nvSpPr>
          <p:cNvPr id="39" name="Titeltext"/>
          <p:cNvSpPr txBox="1">
            <a:spLocks noGrp="1"/>
          </p:cNvSpPr>
          <p:nvPr>
            <p:ph type="title"/>
          </p:nvPr>
        </p:nvSpPr>
        <p:spPr>
          <a:xfrm>
            <a:off x="4833937" y="4536281"/>
            <a:ext cx="14716126" cy="4643438"/>
          </a:xfrm>
          <a:prstGeom prst="rect">
            <a:avLst/>
          </a:prstGeom>
        </p:spPr>
        <p:txBody>
          <a:bodyPr/>
          <a:lstStyle>
            <a:lvl1pPr>
              <a:defRPr sz="11200"/>
            </a:lvl1pPr>
          </a:lstStyle>
          <a:p>
            <a:r>
              <a:t>Titeltext</a:t>
            </a:r>
          </a:p>
        </p:txBody>
      </p:sp>
      <p:pic>
        <p:nvPicPr>
          <p:cNvPr id="40" name="DLG-Logo-neu.pdf" descr="DLG-Logo-neu.pdf"/>
          <p:cNvPicPr>
            <a:picLocks noChangeAspect="1"/>
          </p:cNvPicPr>
          <p:nvPr/>
        </p:nvPicPr>
        <p:blipFill>
          <a:blip r:embed="rId2">
            <a:extLst/>
          </a:blip>
          <a:stretch>
            <a:fillRect/>
          </a:stretch>
        </p:blipFill>
        <p:spPr>
          <a:xfrm>
            <a:off x="444500" y="444500"/>
            <a:ext cx="8046774" cy="2235201"/>
          </a:xfrm>
          <a:prstGeom prst="rect">
            <a:avLst/>
          </a:prstGeom>
          <a:ln w="12700">
            <a:miter lim="400000"/>
          </a:ln>
        </p:spPr>
      </p:pic>
      <p:pic>
        <p:nvPicPr>
          <p:cNvPr id="41" name="DTS-Logo.pdf" descr="DTS-Logo.pdf"/>
          <p:cNvPicPr>
            <a:picLocks noChangeAspect="1"/>
          </p:cNvPicPr>
          <p:nvPr/>
        </p:nvPicPr>
        <p:blipFill>
          <a:blip r:embed="rId3">
            <a:extLst/>
          </a:blip>
          <a:stretch>
            <a:fillRect/>
          </a:stretch>
        </p:blipFill>
        <p:spPr>
          <a:xfrm>
            <a:off x="21704300" y="444500"/>
            <a:ext cx="2235201" cy="2235201"/>
          </a:xfrm>
          <a:prstGeom prst="rect">
            <a:avLst/>
          </a:prstGeom>
          <a:ln w="12700">
            <a:miter lim="400000"/>
          </a:ln>
        </p:spPr>
      </p:pic>
      <p:sp>
        <p:nvSpPr>
          <p:cNvPr id="42" name="Linie"/>
          <p:cNvSpPr/>
          <p:nvPr/>
        </p:nvSpPr>
        <p:spPr>
          <a:xfrm>
            <a:off x="-1" y="13010954"/>
            <a:ext cx="24384003" cy="1"/>
          </a:xfrm>
          <a:prstGeom prst="line">
            <a:avLst/>
          </a:prstGeom>
          <a:ln w="25400">
            <a:solidFill>
              <a:srgbClr val="000000"/>
            </a:solidFill>
            <a:miter lim="400000"/>
          </a:ln>
        </p:spPr>
        <p:txBody>
          <a:bodyPr lIns="71437" tIns="71437" rIns="71437" bIns="71437" anchor="ctr"/>
          <a:lstStyle/>
          <a:p>
            <a:pPr>
              <a:defRPr sz="3200"/>
            </a:pPr>
            <a:endParaRPr/>
          </a:p>
        </p:txBody>
      </p:sp>
      <p:sp>
        <p:nvSpPr>
          <p:cNvPr id="4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CC Titel">
    <p:spTree>
      <p:nvGrpSpPr>
        <p:cNvPr id="1" name=""/>
        <p:cNvGrpSpPr/>
        <p:nvPr/>
      </p:nvGrpSpPr>
      <p:grpSpPr>
        <a:xfrm>
          <a:off x="0" y="0"/>
          <a:ext cx="0" cy="0"/>
          <a:chOff x="0" y="0"/>
          <a:chExt cx="0" cy="0"/>
        </a:xfrm>
      </p:grpSpPr>
      <p:sp>
        <p:nvSpPr>
          <p:cNvPr id="50" name="Titeltext"/>
          <p:cNvSpPr txBox="1">
            <a:spLocks noGrp="1"/>
          </p:cNvSpPr>
          <p:nvPr>
            <p:ph type="title"/>
          </p:nvPr>
        </p:nvSpPr>
        <p:spPr>
          <a:xfrm>
            <a:off x="4833937" y="4536281"/>
            <a:ext cx="14716126" cy="4643438"/>
          </a:xfrm>
          <a:prstGeom prst="rect">
            <a:avLst/>
          </a:prstGeom>
        </p:spPr>
        <p:txBody>
          <a:bodyPr/>
          <a:lstStyle>
            <a:lvl1pPr>
              <a:defRPr sz="11200"/>
            </a:lvl1pPr>
          </a:lstStyle>
          <a:p>
            <a:r>
              <a:t>Titeltext</a:t>
            </a:r>
          </a:p>
        </p:txBody>
      </p:sp>
      <p:pic>
        <p:nvPicPr>
          <p:cNvPr id="51" name="DLG-Logo-neu.pdf" descr="DLG-Logo-neu.pdf"/>
          <p:cNvPicPr>
            <a:picLocks noChangeAspect="1"/>
          </p:cNvPicPr>
          <p:nvPr/>
        </p:nvPicPr>
        <p:blipFill>
          <a:blip r:embed="rId2">
            <a:extLst/>
          </a:blip>
          <a:stretch>
            <a:fillRect/>
          </a:stretch>
        </p:blipFill>
        <p:spPr>
          <a:xfrm>
            <a:off x="444500" y="444500"/>
            <a:ext cx="8046774" cy="2235201"/>
          </a:xfrm>
          <a:prstGeom prst="rect">
            <a:avLst/>
          </a:prstGeom>
          <a:ln w="12700">
            <a:miter lim="400000"/>
          </a:ln>
        </p:spPr>
      </p:pic>
      <p:pic>
        <p:nvPicPr>
          <p:cNvPr id="52" name="DTS-Logo.pdf" descr="DTS-Logo.pdf"/>
          <p:cNvPicPr>
            <a:picLocks noChangeAspect="1"/>
          </p:cNvPicPr>
          <p:nvPr/>
        </p:nvPicPr>
        <p:blipFill>
          <a:blip r:embed="rId3">
            <a:extLst/>
          </a:blip>
          <a:stretch>
            <a:fillRect/>
          </a:stretch>
        </p:blipFill>
        <p:spPr>
          <a:xfrm>
            <a:off x="21704300" y="444500"/>
            <a:ext cx="2235201" cy="2235201"/>
          </a:xfrm>
          <a:prstGeom prst="rect">
            <a:avLst/>
          </a:prstGeom>
          <a:ln w="12700">
            <a:miter lim="400000"/>
          </a:ln>
        </p:spPr>
      </p:pic>
      <p:sp>
        <p:nvSpPr>
          <p:cNvPr id="53" name="Linie"/>
          <p:cNvSpPr/>
          <p:nvPr/>
        </p:nvSpPr>
        <p:spPr>
          <a:xfrm>
            <a:off x="-1" y="13010954"/>
            <a:ext cx="24384003" cy="1"/>
          </a:xfrm>
          <a:prstGeom prst="line">
            <a:avLst/>
          </a:prstGeom>
          <a:ln w="25400">
            <a:solidFill>
              <a:srgbClr val="000000"/>
            </a:solidFill>
            <a:miter lim="400000"/>
          </a:ln>
        </p:spPr>
        <p:txBody>
          <a:bodyPr lIns="71437" tIns="71437" rIns="71437" bIns="71437" anchor="ctr"/>
          <a:lstStyle/>
          <a:p>
            <a:pPr>
              <a:defRPr sz="3200"/>
            </a:pPr>
            <a:endParaRPr/>
          </a:p>
        </p:txBody>
      </p:sp>
      <p:sp>
        <p:nvSpPr>
          <p:cNvPr id="54" name="Name(n)"/>
          <p:cNvSpPr txBox="1">
            <a:spLocks noGrp="1"/>
          </p:cNvSpPr>
          <p:nvPr>
            <p:ph type="body" sz="quarter" idx="13"/>
          </p:nvPr>
        </p:nvSpPr>
        <p:spPr>
          <a:xfrm>
            <a:off x="1421119" y="13110922"/>
            <a:ext cx="19464678" cy="511176"/>
          </a:xfrm>
          <a:prstGeom prst="rect">
            <a:avLst/>
          </a:prstGeom>
        </p:spPr>
        <p:txBody>
          <a:bodyPr>
            <a:spAutoFit/>
          </a:bodyPr>
          <a:lstStyle>
            <a:lvl1pPr marL="0" indent="0">
              <a:spcBef>
                <a:spcPts val="0"/>
              </a:spcBef>
              <a:buSzTx/>
              <a:buNone/>
              <a:defRPr sz="2400"/>
            </a:lvl1pPr>
          </a:lstStyle>
          <a:p>
            <a:r>
              <a:t>Name(n)</a:t>
            </a:r>
          </a:p>
        </p:txBody>
      </p:sp>
      <p:sp>
        <p:nvSpPr>
          <p:cNvPr id="55" name="cba"/>
          <p:cNvSpPr txBox="1"/>
          <p:nvPr/>
        </p:nvSpPr>
        <p:spPr>
          <a:xfrm>
            <a:off x="53722" y="13089331"/>
            <a:ext cx="1375139" cy="5543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4000">
                <a:latin typeface="CC Icons"/>
                <a:ea typeface="CC Icons"/>
                <a:cs typeface="CC Icons"/>
                <a:sym typeface="CC Icons"/>
              </a:defRPr>
            </a:lvl1pPr>
          </a:lstStyle>
          <a:p>
            <a:r>
              <a:t>cba</a:t>
            </a:r>
          </a:p>
        </p:txBody>
      </p:sp>
      <p:sp>
        <p:nvSpPr>
          <p:cNvPr id="56"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Überschrift Mitte">
    <p:spTree>
      <p:nvGrpSpPr>
        <p:cNvPr id="1" name=""/>
        <p:cNvGrpSpPr/>
        <p:nvPr/>
      </p:nvGrpSpPr>
      <p:grpSpPr>
        <a:xfrm>
          <a:off x="0" y="0"/>
          <a:ext cx="0" cy="0"/>
          <a:chOff x="0" y="0"/>
          <a:chExt cx="0" cy="0"/>
        </a:xfrm>
      </p:grpSpPr>
      <p:sp>
        <p:nvSpPr>
          <p:cNvPr id="63" name="Titeltext"/>
          <p:cNvSpPr txBox="1">
            <a:spLocks noGrp="1"/>
          </p:cNvSpPr>
          <p:nvPr>
            <p:ph type="title"/>
          </p:nvPr>
        </p:nvSpPr>
        <p:spPr>
          <a:xfrm>
            <a:off x="4833937" y="4536281"/>
            <a:ext cx="14716126" cy="4643438"/>
          </a:xfrm>
          <a:prstGeom prst="rect">
            <a:avLst/>
          </a:prstGeom>
        </p:spPr>
        <p:txBody>
          <a:bodyPr/>
          <a:lstStyle/>
          <a:p>
            <a:r>
              <a:t>Titeltext</a:t>
            </a:r>
          </a:p>
        </p:txBody>
      </p:sp>
      <p:sp>
        <p:nvSpPr>
          <p:cNvPr id="6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C Überschrift Mitte">
    <p:spTree>
      <p:nvGrpSpPr>
        <p:cNvPr id="1" name=""/>
        <p:cNvGrpSpPr/>
        <p:nvPr/>
      </p:nvGrpSpPr>
      <p:grpSpPr>
        <a:xfrm>
          <a:off x="0" y="0"/>
          <a:ext cx="0" cy="0"/>
          <a:chOff x="0" y="0"/>
          <a:chExt cx="0" cy="0"/>
        </a:xfrm>
      </p:grpSpPr>
      <p:sp>
        <p:nvSpPr>
          <p:cNvPr id="71" name="Titeltext"/>
          <p:cNvSpPr txBox="1">
            <a:spLocks noGrp="1"/>
          </p:cNvSpPr>
          <p:nvPr>
            <p:ph type="title"/>
          </p:nvPr>
        </p:nvSpPr>
        <p:spPr>
          <a:xfrm>
            <a:off x="4833937" y="4536281"/>
            <a:ext cx="14716126" cy="4643438"/>
          </a:xfrm>
          <a:prstGeom prst="rect">
            <a:avLst/>
          </a:prstGeom>
        </p:spPr>
        <p:txBody>
          <a:bodyPr/>
          <a:lstStyle/>
          <a:p>
            <a:r>
              <a:t>Titeltext</a:t>
            </a:r>
          </a:p>
        </p:txBody>
      </p:sp>
      <p:sp>
        <p:nvSpPr>
          <p:cNvPr id="72"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73" name="Name(n)"/>
          <p:cNvSpPr txBox="1">
            <a:spLocks noGrp="1"/>
          </p:cNvSpPr>
          <p:nvPr>
            <p:ph type="body" sz="quarter" idx="13"/>
          </p:nvPr>
        </p:nvSpPr>
        <p:spPr>
          <a:xfrm>
            <a:off x="1421119" y="13110922"/>
            <a:ext cx="19464678" cy="511176"/>
          </a:xfrm>
          <a:prstGeom prst="rect">
            <a:avLst/>
          </a:prstGeom>
        </p:spPr>
        <p:txBody>
          <a:bodyPr>
            <a:spAutoFit/>
          </a:bodyPr>
          <a:lstStyle>
            <a:lvl1pPr marL="0" indent="0">
              <a:spcBef>
                <a:spcPts val="0"/>
              </a:spcBef>
              <a:buSzTx/>
              <a:buNone/>
              <a:defRPr sz="2400"/>
            </a:lvl1pPr>
          </a:lstStyle>
          <a:p>
            <a:r>
              <a:t>Name(n)</a:t>
            </a:r>
          </a:p>
        </p:txBody>
      </p:sp>
      <p:sp>
        <p:nvSpPr>
          <p:cNvPr id="74" name="cba"/>
          <p:cNvSpPr txBox="1"/>
          <p:nvPr/>
        </p:nvSpPr>
        <p:spPr>
          <a:xfrm>
            <a:off x="53722" y="13003603"/>
            <a:ext cx="1375139" cy="5543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4000">
                <a:latin typeface="CC Icons"/>
                <a:ea typeface="CC Icons"/>
                <a:cs typeface="CC Icons"/>
                <a:sym typeface="CC Icons"/>
              </a:defRPr>
            </a:lvl1pPr>
          </a:lstStyle>
          <a:p>
            <a:r>
              <a:rPr dirty="0" err="1"/>
              <a:t>cba</a:t>
            </a:r>
            <a:endParaRPr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Überschrift oben">
    <p:spTree>
      <p:nvGrpSpPr>
        <p:cNvPr id="1" name=""/>
        <p:cNvGrpSpPr/>
        <p:nvPr/>
      </p:nvGrpSpPr>
      <p:grpSpPr>
        <a:xfrm>
          <a:off x="0" y="0"/>
          <a:ext cx="0" cy="0"/>
          <a:chOff x="0" y="0"/>
          <a:chExt cx="0" cy="0"/>
        </a:xfrm>
      </p:grpSpPr>
      <p:sp>
        <p:nvSpPr>
          <p:cNvPr id="81" name="Foliennummer"/>
          <p:cNvSpPr txBox="1">
            <a:spLocks noGrp="1"/>
          </p:cNvSpPr>
          <p:nvPr>
            <p:ph type="sldNum" sz="quarter" idx="2"/>
          </p:nvPr>
        </p:nvSpPr>
        <p:spPr>
          <a:xfrm>
            <a:off x="23507700" y="13110922"/>
            <a:ext cx="509144" cy="511176"/>
          </a:xfrm>
          <a:prstGeom prst="rect">
            <a:avLst/>
          </a:prstGeom>
        </p:spPr>
        <p:txBody>
          <a:bodyPr/>
          <a:lstStyle/>
          <a:p>
            <a:fld id="{86CB4B4D-7CA3-9044-876B-883B54F8677D}" type="slidenum">
              <a:t>‹Nr.›</a:t>
            </a:fld>
            <a:endParaRPr/>
          </a:p>
        </p:txBody>
      </p:sp>
      <p:sp>
        <p:nvSpPr>
          <p:cNvPr id="82" name="Titeltext"/>
          <p:cNvSpPr txBox="1">
            <a:spLocks noGrp="1"/>
          </p:cNvSpPr>
          <p:nvPr>
            <p:ph type="title"/>
          </p:nvPr>
        </p:nvSpPr>
        <p:spPr>
          <a:xfrm>
            <a:off x="8538892" y="44053"/>
            <a:ext cx="14819075" cy="3036095"/>
          </a:xfrm>
          <a:prstGeom prst="rect">
            <a:avLst/>
          </a:prstGeom>
        </p:spPr>
        <p:txBody>
          <a:bodyPr/>
          <a:lstStyle/>
          <a:p>
            <a:r>
              <a:t>Titeltext</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C Überschrift oben">
    <p:spTree>
      <p:nvGrpSpPr>
        <p:cNvPr id="1" name=""/>
        <p:cNvGrpSpPr/>
        <p:nvPr/>
      </p:nvGrpSpPr>
      <p:grpSpPr>
        <a:xfrm>
          <a:off x="0" y="0"/>
          <a:ext cx="0" cy="0"/>
          <a:chOff x="0" y="0"/>
          <a:chExt cx="0" cy="0"/>
        </a:xfrm>
      </p:grpSpPr>
      <p:sp>
        <p:nvSpPr>
          <p:cNvPr id="89" name="Foliennummer"/>
          <p:cNvSpPr txBox="1">
            <a:spLocks noGrp="1"/>
          </p:cNvSpPr>
          <p:nvPr>
            <p:ph type="sldNum" sz="quarter" idx="2"/>
          </p:nvPr>
        </p:nvSpPr>
        <p:spPr>
          <a:xfrm>
            <a:off x="23507700" y="13110922"/>
            <a:ext cx="509144" cy="511176"/>
          </a:xfrm>
          <a:prstGeom prst="rect">
            <a:avLst/>
          </a:prstGeom>
        </p:spPr>
        <p:txBody>
          <a:bodyPr/>
          <a:lstStyle/>
          <a:p>
            <a:fld id="{86CB4B4D-7CA3-9044-876B-883B54F8677D}" type="slidenum">
              <a:t>‹Nr.›</a:t>
            </a:fld>
            <a:endParaRPr/>
          </a:p>
        </p:txBody>
      </p:sp>
      <p:sp>
        <p:nvSpPr>
          <p:cNvPr id="90" name="Name(n)"/>
          <p:cNvSpPr txBox="1">
            <a:spLocks noGrp="1"/>
          </p:cNvSpPr>
          <p:nvPr>
            <p:ph type="body" sz="quarter" idx="13"/>
          </p:nvPr>
        </p:nvSpPr>
        <p:spPr>
          <a:xfrm>
            <a:off x="1421119" y="13110922"/>
            <a:ext cx="19464678" cy="511176"/>
          </a:xfrm>
          <a:prstGeom prst="rect">
            <a:avLst/>
          </a:prstGeom>
        </p:spPr>
        <p:txBody>
          <a:bodyPr>
            <a:spAutoFit/>
          </a:bodyPr>
          <a:lstStyle>
            <a:lvl1pPr marL="0" indent="0">
              <a:spcBef>
                <a:spcPts val="0"/>
              </a:spcBef>
              <a:buSzTx/>
              <a:buNone/>
              <a:defRPr sz="2400"/>
            </a:lvl1pPr>
          </a:lstStyle>
          <a:p>
            <a:r>
              <a:t>Name(n)</a:t>
            </a:r>
          </a:p>
        </p:txBody>
      </p:sp>
      <p:sp>
        <p:nvSpPr>
          <p:cNvPr id="91" name="cba"/>
          <p:cNvSpPr txBox="1"/>
          <p:nvPr/>
        </p:nvSpPr>
        <p:spPr>
          <a:xfrm>
            <a:off x="53722" y="13089331"/>
            <a:ext cx="1375139" cy="5543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4000">
                <a:latin typeface="CC Icons"/>
                <a:ea typeface="CC Icons"/>
                <a:cs typeface="CC Icons"/>
                <a:sym typeface="CC Icons"/>
              </a:defRPr>
            </a:lvl1pPr>
          </a:lstStyle>
          <a:p>
            <a:r>
              <a:t>cba</a:t>
            </a:r>
          </a:p>
        </p:txBody>
      </p:sp>
      <p:sp>
        <p:nvSpPr>
          <p:cNvPr id="92" name="Titeltext"/>
          <p:cNvSpPr txBox="1">
            <a:spLocks noGrp="1"/>
          </p:cNvSpPr>
          <p:nvPr>
            <p:ph type="title"/>
          </p:nvPr>
        </p:nvSpPr>
        <p:spPr>
          <a:xfrm>
            <a:off x="8538892" y="44053"/>
            <a:ext cx="14819075" cy="3036095"/>
          </a:xfrm>
          <a:prstGeom prst="rect">
            <a:avLst/>
          </a:prstGeom>
        </p:spPr>
        <p:txBody>
          <a:bodyPr/>
          <a:lstStyle/>
          <a:p>
            <a:r>
              <a:t>Titeltext</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Überschrift &amp; Text">
    <p:spTree>
      <p:nvGrpSpPr>
        <p:cNvPr id="1" name=""/>
        <p:cNvGrpSpPr/>
        <p:nvPr/>
      </p:nvGrpSpPr>
      <p:grpSpPr>
        <a:xfrm>
          <a:off x="0" y="0"/>
          <a:ext cx="0" cy="0"/>
          <a:chOff x="0" y="0"/>
          <a:chExt cx="0" cy="0"/>
        </a:xfrm>
      </p:grpSpPr>
      <p:sp>
        <p:nvSpPr>
          <p:cNvPr id="99" name="Titeltext"/>
          <p:cNvSpPr txBox="1">
            <a:spLocks noGrp="1"/>
          </p:cNvSpPr>
          <p:nvPr>
            <p:ph type="title"/>
          </p:nvPr>
        </p:nvSpPr>
        <p:spPr>
          <a:prstGeom prst="rect">
            <a:avLst/>
          </a:prstGeom>
        </p:spPr>
        <p:txBody>
          <a:bodyPr/>
          <a:lstStyle/>
          <a:p>
            <a:r>
              <a:t>Titeltext</a:t>
            </a:r>
          </a:p>
        </p:txBody>
      </p:sp>
      <p:sp>
        <p:nvSpPr>
          <p:cNvPr id="100" name="Textebene 1…"/>
          <p:cNvSpPr txBox="1">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10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eltext"/>
          <p:cNvSpPr txBox="1">
            <a:spLocks noGrp="1"/>
          </p:cNvSpPr>
          <p:nvPr>
            <p:ph type="title"/>
          </p:nvPr>
        </p:nvSpPr>
        <p:spPr>
          <a:xfrm>
            <a:off x="8143882" y="530188"/>
            <a:ext cx="15609095" cy="20638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p>
            <a:r>
              <a:t>Titeltext</a:t>
            </a:r>
          </a:p>
        </p:txBody>
      </p:sp>
      <p:sp>
        <p:nvSpPr>
          <p:cNvPr id="3" name="Textebene 1…"/>
          <p:cNvSpPr txBox="1">
            <a:spLocks noGrp="1"/>
          </p:cNvSpPr>
          <p:nvPr>
            <p:ph type="body" idx="1"/>
          </p:nvPr>
        </p:nvSpPr>
        <p:spPr>
          <a:xfrm>
            <a:off x="1409653" y="3661171"/>
            <a:ext cx="21564694" cy="88403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p>
            <a:r>
              <a:t>Textebene 1</a:t>
            </a:r>
          </a:p>
          <a:p>
            <a:pPr lvl="1"/>
            <a:r>
              <a:t>Textebene 2</a:t>
            </a:r>
          </a:p>
          <a:p>
            <a:pPr lvl="2"/>
            <a:r>
              <a:t>Textebene 3</a:t>
            </a:r>
          </a:p>
          <a:p>
            <a:pPr lvl="3"/>
            <a:r>
              <a:t>Textebene 4</a:t>
            </a:r>
          </a:p>
          <a:p>
            <a:pPr lvl="4"/>
            <a:r>
              <a:t>Textebene 5</a:t>
            </a:r>
          </a:p>
        </p:txBody>
      </p:sp>
      <p:sp>
        <p:nvSpPr>
          <p:cNvPr id="4" name="Foliennummer"/>
          <p:cNvSpPr txBox="1">
            <a:spLocks noGrp="1"/>
          </p:cNvSpPr>
          <p:nvPr>
            <p:ph type="sldNum" sz="quarter" idx="2"/>
          </p:nvPr>
        </p:nvSpPr>
        <p:spPr>
          <a:xfrm>
            <a:off x="23507700" y="13106400"/>
            <a:ext cx="509144" cy="511175"/>
          </a:xfrm>
          <a:prstGeom prst="rect">
            <a:avLst/>
          </a:prstGeom>
          <a:ln w="12700">
            <a:miter lim="400000"/>
          </a:ln>
        </p:spPr>
        <p:txBody>
          <a:bodyPr wrap="none" lIns="71437" tIns="71437" rIns="71437" bIns="71437">
            <a:spAutoFit/>
          </a:bodyPr>
          <a:lstStyle>
            <a:lvl1pPr>
              <a:defRPr sz="2400"/>
            </a:lvl1pPr>
          </a:lstStyle>
          <a:p>
            <a:fld id="{86CB4B4D-7CA3-9044-876B-883B54F8677D}" type="slidenum">
              <a:t>‹Nr.›</a:t>
            </a:fld>
            <a:endParaRPr/>
          </a:p>
        </p:txBody>
      </p:sp>
      <p:pic>
        <p:nvPicPr>
          <p:cNvPr id="5" name="DLG-Logo-neu.pdf" descr="DLG-Logo-neu.pdf"/>
          <p:cNvPicPr>
            <a:picLocks noChangeAspect="1"/>
          </p:cNvPicPr>
          <p:nvPr/>
        </p:nvPicPr>
        <p:blipFill>
          <a:blip r:embed="rId16">
            <a:extLst/>
          </a:blip>
          <a:stretch>
            <a:fillRect/>
          </a:stretch>
        </p:blipFill>
        <p:spPr>
          <a:xfrm>
            <a:off x="444500" y="444500"/>
            <a:ext cx="8046774" cy="2235201"/>
          </a:xfrm>
          <a:prstGeom prst="rect">
            <a:avLst/>
          </a:prstGeom>
          <a:ln w="12700">
            <a:miter lim="400000"/>
          </a:ln>
        </p:spPr>
      </p:pic>
      <p:sp>
        <p:nvSpPr>
          <p:cNvPr id="6" name="Linie"/>
          <p:cNvSpPr/>
          <p:nvPr/>
        </p:nvSpPr>
        <p:spPr>
          <a:xfrm>
            <a:off x="-1" y="13010954"/>
            <a:ext cx="24384003" cy="1"/>
          </a:xfrm>
          <a:prstGeom prst="line">
            <a:avLst/>
          </a:prstGeom>
          <a:ln w="25400">
            <a:solidFill>
              <a:srgbClr val="000000"/>
            </a:solidFill>
            <a:miter lim="400000"/>
          </a:ln>
        </p:spPr>
        <p:txBody>
          <a:bodyPr lIns="71437" tIns="71437" rIns="71437" bIns="71437" anchor="ctr"/>
          <a:lstStyle/>
          <a:p>
            <a:pPr>
              <a:defRPr sz="3200"/>
            </a:pP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ctr" defTabSz="821531"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Lato Regular"/>
        </a:defRPr>
      </a:lvl1pPr>
      <a:lvl2pPr marL="0" marR="0" indent="228600" algn="ctr" defTabSz="821531"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Lato Regular"/>
        </a:defRPr>
      </a:lvl2pPr>
      <a:lvl3pPr marL="0" marR="0" indent="457200" algn="ctr" defTabSz="821531"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Lato Regular"/>
        </a:defRPr>
      </a:lvl3pPr>
      <a:lvl4pPr marL="0" marR="0" indent="685800" algn="ctr" defTabSz="821531"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Lato Regular"/>
        </a:defRPr>
      </a:lvl4pPr>
      <a:lvl5pPr marL="0" marR="0" indent="914400" algn="ctr" defTabSz="821531"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Lato Regular"/>
        </a:defRPr>
      </a:lvl5pPr>
      <a:lvl6pPr marL="0" marR="0" indent="1143000" algn="ctr" defTabSz="821531"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Lato Regular"/>
        </a:defRPr>
      </a:lvl6pPr>
      <a:lvl7pPr marL="0" marR="0" indent="1371600" algn="ctr" defTabSz="821531"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Lato Regular"/>
        </a:defRPr>
      </a:lvl7pPr>
      <a:lvl8pPr marL="0" marR="0" indent="1600200" algn="ctr" defTabSz="821531"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Lato Regular"/>
        </a:defRPr>
      </a:lvl8pPr>
      <a:lvl9pPr marL="0" marR="0" indent="1828800" algn="ctr" defTabSz="821531"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Lato Regular"/>
        </a:defRPr>
      </a:lvl9pPr>
    </p:titleStyle>
    <p:bodyStyle>
      <a:lvl1pPr marL="508000" marR="0" indent="-508000" algn="l" defTabSz="821531" rtl="0" latinLnBrk="0">
        <a:lnSpc>
          <a:spcPct val="100000"/>
        </a:lnSpc>
        <a:spcBef>
          <a:spcPts val="30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Lato Regular"/>
        </a:defRPr>
      </a:lvl1pPr>
      <a:lvl2pPr marL="1061861" marR="0" indent="-617361" algn="l" defTabSz="821531" rtl="0" latinLnBrk="0">
        <a:lnSpc>
          <a:spcPct val="100000"/>
        </a:lnSpc>
        <a:spcBef>
          <a:spcPts val="30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Lato Regular"/>
        </a:defRPr>
      </a:lvl2pPr>
      <a:lvl3pPr marL="1506361" marR="0" indent="-617361" algn="l" defTabSz="821531" rtl="0" latinLnBrk="0">
        <a:lnSpc>
          <a:spcPct val="100000"/>
        </a:lnSpc>
        <a:spcBef>
          <a:spcPts val="30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Lato Regular"/>
        </a:defRPr>
      </a:lvl3pPr>
      <a:lvl4pPr marL="1950861" marR="0" indent="-617361" algn="l" defTabSz="821531" rtl="0" latinLnBrk="0">
        <a:lnSpc>
          <a:spcPct val="100000"/>
        </a:lnSpc>
        <a:spcBef>
          <a:spcPts val="30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Lato Regular"/>
        </a:defRPr>
      </a:lvl4pPr>
      <a:lvl5pPr marL="2395361" marR="0" indent="-617361" algn="l" defTabSz="821531" rtl="0" latinLnBrk="0">
        <a:lnSpc>
          <a:spcPct val="100000"/>
        </a:lnSpc>
        <a:spcBef>
          <a:spcPts val="30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Lato Regular"/>
        </a:defRPr>
      </a:lvl5pPr>
      <a:lvl6pPr marL="2839861" marR="0" indent="-617361" algn="l" defTabSz="821531" rtl="0" latinLnBrk="0">
        <a:lnSpc>
          <a:spcPct val="100000"/>
        </a:lnSpc>
        <a:spcBef>
          <a:spcPts val="30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Lato Regular"/>
        </a:defRPr>
      </a:lvl6pPr>
      <a:lvl7pPr marL="3284361" marR="0" indent="-617361" algn="l" defTabSz="821531" rtl="0" latinLnBrk="0">
        <a:lnSpc>
          <a:spcPct val="100000"/>
        </a:lnSpc>
        <a:spcBef>
          <a:spcPts val="30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Lato Regular"/>
        </a:defRPr>
      </a:lvl7pPr>
      <a:lvl8pPr marL="3728861" marR="0" indent="-617361" algn="l" defTabSz="821531" rtl="0" latinLnBrk="0">
        <a:lnSpc>
          <a:spcPct val="100000"/>
        </a:lnSpc>
        <a:spcBef>
          <a:spcPts val="30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Lato Regular"/>
        </a:defRPr>
      </a:lvl8pPr>
      <a:lvl9pPr marL="4173361" marR="0" indent="-617361" algn="l" defTabSz="821531" rtl="0" latinLnBrk="0">
        <a:lnSpc>
          <a:spcPct val="100000"/>
        </a:lnSpc>
        <a:spcBef>
          <a:spcPts val="30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Lato Regular"/>
        </a:defRPr>
      </a:lvl9pPr>
    </p:bodyStyle>
    <p:otherStyle>
      <a:lvl1pPr marL="0" marR="0" indent="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Lato Regular"/>
        </a:defRPr>
      </a:lvl1pPr>
      <a:lvl2pPr marL="0" marR="0" indent="2286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Lato Regular"/>
        </a:defRPr>
      </a:lvl2pPr>
      <a:lvl3pPr marL="0" marR="0" indent="4572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Lato Regular"/>
        </a:defRPr>
      </a:lvl3pPr>
      <a:lvl4pPr marL="0" marR="0" indent="6858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Lato Regular"/>
        </a:defRPr>
      </a:lvl4pPr>
      <a:lvl5pPr marL="0" marR="0" indent="9144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Lato Regular"/>
        </a:defRPr>
      </a:lvl5pPr>
      <a:lvl6pPr marL="0" marR="0" indent="11430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Lato Regular"/>
        </a:defRPr>
      </a:lvl6pPr>
      <a:lvl7pPr marL="0" marR="0" indent="13716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Lato Regular"/>
        </a:defRPr>
      </a:lvl7pPr>
      <a:lvl8pPr marL="0" marR="0" indent="16002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Lato Regular"/>
        </a:defRPr>
      </a:lvl8pPr>
      <a:lvl9pPr marL="0" marR="0" indent="18288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Lato Regular"/>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 Id="rId5" Type="http://schemas.openxmlformats.org/officeDocument/2006/relationships/image" Target="../media/image38.jpeg"/><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chleifen und Strukturen"/>
          <p:cNvSpPr txBox="1">
            <a:spLocks noGrp="1"/>
          </p:cNvSpPr>
          <p:nvPr>
            <p:ph type="title"/>
          </p:nvPr>
        </p:nvSpPr>
        <p:spPr>
          <a:xfrm>
            <a:off x="2459661" y="3294459"/>
            <a:ext cx="19464678" cy="2350394"/>
          </a:xfrm>
          <a:prstGeom prst="rect">
            <a:avLst/>
          </a:prstGeom>
        </p:spPr>
        <p:txBody>
          <a:bodyPr anchor="t"/>
          <a:lstStyle/>
          <a:p>
            <a:r>
              <a:rPr dirty="0" err="1"/>
              <a:t>Schleifen</a:t>
            </a:r>
            <a:r>
              <a:rPr dirty="0"/>
              <a:t> und </a:t>
            </a:r>
            <a:r>
              <a:rPr dirty="0" err="1"/>
              <a:t>Strukturen</a:t>
            </a:r>
            <a:endParaRPr dirty="0"/>
          </a:p>
        </p:txBody>
      </p:sp>
      <p:sp>
        <p:nvSpPr>
          <p:cNvPr id="156" name="Aufgabenstellungen für den Unterricht"/>
          <p:cNvSpPr txBox="1">
            <a:spLocks noGrp="1"/>
          </p:cNvSpPr>
          <p:nvPr>
            <p:ph type="body" sz="quarter" idx="1"/>
          </p:nvPr>
        </p:nvSpPr>
        <p:spPr>
          <a:xfrm>
            <a:off x="4833937" y="11009312"/>
            <a:ext cx="14716126" cy="1589485"/>
          </a:xfrm>
          <a:prstGeom prst="rect">
            <a:avLst/>
          </a:prstGeom>
        </p:spPr>
        <p:txBody>
          <a:bodyPr>
            <a:normAutofit fontScale="92500"/>
          </a:bodyPr>
          <a:lstStyle>
            <a:lvl1pPr defTabSz="673655">
              <a:defRPr sz="6887">
                <a:latin typeface="Lato Light"/>
                <a:ea typeface="Lato Light"/>
                <a:cs typeface="Lato Light"/>
                <a:sym typeface="Lato Light"/>
              </a:defRPr>
            </a:lvl1pPr>
          </a:lstStyle>
          <a:p>
            <a:r>
              <a:rPr dirty="0" err="1"/>
              <a:t>Aufgabenstellungen</a:t>
            </a:r>
            <a:r>
              <a:rPr dirty="0"/>
              <a:t> </a:t>
            </a:r>
            <a:r>
              <a:rPr dirty="0" err="1"/>
              <a:t>für</a:t>
            </a:r>
            <a:r>
              <a:rPr dirty="0"/>
              <a:t> den </a:t>
            </a:r>
            <a:r>
              <a:rPr dirty="0" err="1"/>
              <a:t>Unterricht</a:t>
            </a:r>
            <a:endParaRPr dirty="0"/>
          </a:p>
        </p:txBody>
      </p:sp>
      <p:pic>
        <p:nvPicPr>
          <p:cNvPr id="157" name="AppIcon-Info-1.pdf" descr="AppIcon-Info-1.pdf"/>
          <p:cNvPicPr>
            <a:picLocks noChangeAspect="1"/>
          </p:cNvPicPr>
          <p:nvPr/>
        </p:nvPicPr>
        <p:blipFill>
          <a:blip r:embed="rId2">
            <a:extLst/>
          </a:blip>
          <a:stretch>
            <a:fillRect/>
          </a:stretch>
        </p:blipFill>
        <p:spPr>
          <a:xfrm>
            <a:off x="9870281" y="5758192"/>
            <a:ext cx="4643438" cy="4643438"/>
          </a:xfrm>
          <a:prstGeom prst="rect">
            <a:avLst/>
          </a:prstGeom>
          <a:ln w="12700">
            <a:miter lim="400000"/>
          </a:ln>
        </p:spPr>
      </p:pic>
      <p:sp>
        <p:nvSpPr>
          <p:cNvPr id="158" name="Stefan Janke, Heiko Etzold"/>
          <p:cNvSpPr txBox="1"/>
          <p:nvPr/>
        </p:nvSpPr>
        <p:spPr>
          <a:xfrm>
            <a:off x="1421119" y="13110922"/>
            <a:ext cx="19464678" cy="5111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defRPr sz="2400"/>
            </a:lvl1pPr>
          </a:lstStyle>
          <a:p>
            <a:r>
              <a:rPr dirty="0"/>
              <a:t>Stefan Janke, Heiko Etzold</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sp>
        <p:nvSpPr>
          <p:cNvPr id="210" name="Vergleiche dein entstandenes Gebäude mit dem deines Nachbarn  bzw. deiner Nachbarin! Folgende Fragen können dir helfen:…"/>
          <p:cNvSpPr/>
          <p:nvPr/>
        </p:nvSpPr>
        <p:spPr>
          <a:xfrm>
            <a:off x="991954" y="3057499"/>
            <a:ext cx="21795504" cy="100107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0" tIns="254000" rIns="254000" bIns="254000" anchor="ctr"/>
          <a:lstStyle/>
          <a:p>
            <a:pPr algn="l" defTabSz="457200">
              <a:lnSpc>
                <a:spcPct val="120000"/>
              </a:lnSpc>
              <a:spcBef>
                <a:spcPts val="3000"/>
              </a:spcBef>
              <a:tabLst>
                <a:tab pos="177800" algn="l"/>
              </a:tabLst>
            </a:pPr>
            <a:r>
              <a:t>Vergleiche dein entstandenes Gebäude mit dem deines Nachbarn </a:t>
            </a:r>
            <a:br/>
            <a:r>
              <a:t>bzw. deiner Nachbarin! Folgende Fragen können dir helfen:</a:t>
            </a:r>
          </a:p>
          <a:p>
            <a:pPr marL="617361" indent="-617361" algn="l" defTabSz="457200">
              <a:lnSpc>
                <a:spcPct val="120000"/>
              </a:lnSpc>
              <a:spcBef>
                <a:spcPts val="2000"/>
              </a:spcBef>
              <a:buSzPct val="75000"/>
              <a:buChar char="-"/>
              <a:tabLst>
                <a:tab pos="177800" algn="l"/>
              </a:tabLst>
            </a:pPr>
            <a:r>
              <a:t>Ist dasselbe Gebäude entstanden?</a:t>
            </a:r>
          </a:p>
          <a:p>
            <a:pPr marL="617361" indent="-617361" algn="l" defTabSz="457200">
              <a:lnSpc>
                <a:spcPct val="120000"/>
              </a:lnSpc>
              <a:spcBef>
                <a:spcPts val="2000"/>
              </a:spcBef>
              <a:buSzPct val="75000"/>
              <a:buChar char="-"/>
              <a:tabLst>
                <a:tab pos="177800" algn="l"/>
              </a:tabLst>
            </a:pPr>
            <a:r>
              <a:t>Sieht es so aus wie vorne auf dem Tisch?</a:t>
            </a:r>
          </a:p>
          <a:p>
            <a:pPr marL="617361" indent="-617361" algn="l" defTabSz="457200">
              <a:lnSpc>
                <a:spcPct val="120000"/>
              </a:lnSpc>
              <a:spcBef>
                <a:spcPts val="2000"/>
              </a:spcBef>
              <a:buSzPct val="75000"/>
              <a:buChar char="-"/>
              <a:tabLst>
                <a:tab pos="177800" algn="l"/>
              </a:tabLst>
            </a:pPr>
            <a:r>
              <a:t>Liegt das Gebäude am selben Ort?</a:t>
            </a:r>
          </a:p>
          <a:p>
            <a:pPr marL="617361" indent="-617361" algn="l" defTabSz="457200">
              <a:lnSpc>
                <a:spcPct val="120000"/>
              </a:lnSpc>
              <a:spcBef>
                <a:spcPts val="2000"/>
              </a:spcBef>
              <a:buSzPct val="75000"/>
              <a:buChar char="-"/>
              <a:tabLst>
                <a:tab pos="177800" algn="l"/>
              </a:tabLst>
            </a:pPr>
            <a:r>
              <a:t>Gibt es in einer der verschiedenen Ansichten einen </a:t>
            </a:r>
            <a:br/>
            <a:r>
              <a:t>Unterschied?</a:t>
            </a:r>
          </a:p>
          <a:p>
            <a:pPr marL="617361" indent="-617361" algn="l" defTabSz="457200">
              <a:lnSpc>
                <a:spcPct val="120000"/>
              </a:lnSpc>
              <a:spcBef>
                <a:spcPts val="2000"/>
              </a:spcBef>
              <a:buSzPct val="75000"/>
              <a:buChar char="-"/>
              <a:tabLst>
                <a:tab pos="177800" algn="l"/>
              </a:tabLst>
            </a:pPr>
            <a:r>
              <a:t>Ist ein Gebäude „besser“ konstruiert, als das andere? Was könnte „besser“ in diesem Zusammenhang bedeuten?</a:t>
            </a:r>
          </a:p>
        </p:txBody>
      </p:sp>
      <p:pic>
        <p:nvPicPr>
          <p:cNvPr id="211" name="IMG_3888.jpeg" descr="IMG_3888.jpeg"/>
          <p:cNvPicPr>
            <a:picLocks/>
          </p:cNvPicPr>
          <p:nvPr/>
        </p:nvPicPr>
        <p:blipFill>
          <a:blip r:embed="rId2">
            <a:extLst/>
          </a:blip>
          <a:srcRect l="6430" t="6507" r="8530" b="8517"/>
          <a:stretch>
            <a:fillRect/>
          </a:stretch>
        </p:blipFill>
        <p:spPr>
          <a:xfrm flipH="1">
            <a:off x="17506423" y="3135708"/>
            <a:ext cx="6015164" cy="7901784"/>
          </a:xfrm>
          <a:custGeom>
            <a:avLst/>
            <a:gdLst/>
            <a:ahLst/>
            <a:cxnLst>
              <a:cxn ang="0">
                <a:pos x="wd2" y="hd2"/>
              </a:cxn>
              <a:cxn ang="5400000">
                <a:pos x="wd2" y="hd2"/>
              </a:cxn>
              <a:cxn ang="10800000">
                <a:pos x="wd2" y="hd2"/>
              </a:cxn>
              <a:cxn ang="16200000">
                <a:pos x="wd2" y="hd2"/>
              </a:cxn>
            </a:cxnLst>
            <a:rect l="0" t="0" r="r" b="b"/>
            <a:pathLst>
              <a:path w="21586" h="21599" extrusionOk="0">
                <a:moveTo>
                  <a:pt x="4891" y="0"/>
                </a:moveTo>
                <a:lnTo>
                  <a:pt x="3491" y="333"/>
                </a:lnTo>
                <a:cubicBezTo>
                  <a:pt x="1900" y="712"/>
                  <a:pt x="21" y="1168"/>
                  <a:pt x="1" y="1180"/>
                </a:cubicBezTo>
                <a:cubicBezTo>
                  <a:pt x="-7" y="1185"/>
                  <a:pt x="104" y="1994"/>
                  <a:pt x="245" y="2978"/>
                </a:cubicBezTo>
                <a:cubicBezTo>
                  <a:pt x="387" y="3962"/>
                  <a:pt x="547" y="5080"/>
                  <a:pt x="602" y="5462"/>
                </a:cubicBezTo>
                <a:cubicBezTo>
                  <a:pt x="689" y="6075"/>
                  <a:pt x="713" y="6164"/>
                  <a:pt x="808" y="6218"/>
                </a:cubicBezTo>
                <a:cubicBezTo>
                  <a:pt x="875" y="6257"/>
                  <a:pt x="895" y="6290"/>
                  <a:pt x="861" y="6306"/>
                </a:cubicBezTo>
                <a:cubicBezTo>
                  <a:pt x="831" y="6320"/>
                  <a:pt x="816" y="6387"/>
                  <a:pt x="828" y="6456"/>
                </a:cubicBezTo>
                <a:cubicBezTo>
                  <a:pt x="863" y="6657"/>
                  <a:pt x="1039" y="7954"/>
                  <a:pt x="1205" y="9242"/>
                </a:cubicBezTo>
                <a:cubicBezTo>
                  <a:pt x="1290" y="9899"/>
                  <a:pt x="1381" y="10473"/>
                  <a:pt x="1408" y="10515"/>
                </a:cubicBezTo>
                <a:cubicBezTo>
                  <a:pt x="1434" y="10558"/>
                  <a:pt x="1480" y="10818"/>
                  <a:pt x="1509" y="11093"/>
                </a:cubicBezTo>
                <a:cubicBezTo>
                  <a:pt x="1537" y="11369"/>
                  <a:pt x="1595" y="11820"/>
                  <a:pt x="1636" y="12096"/>
                </a:cubicBezTo>
                <a:cubicBezTo>
                  <a:pt x="1676" y="12372"/>
                  <a:pt x="1745" y="12893"/>
                  <a:pt x="1789" y="13253"/>
                </a:cubicBezTo>
                <a:cubicBezTo>
                  <a:pt x="1834" y="13614"/>
                  <a:pt x="1883" y="13979"/>
                  <a:pt x="1898" y="14064"/>
                </a:cubicBezTo>
                <a:cubicBezTo>
                  <a:pt x="1928" y="14237"/>
                  <a:pt x="1564" y="14054"/>
                  <a:pt x="4930" y="15577"/>
                </a:cubicBezTo>
                <a:cubicBezTo>
                  <a:pt x="5669" y="15911"/>
                  <a:pt x="6175" y="16166"/>
                  <a:pt x="6222" y="16225"/>
                </a:cubicBezTo>
                <a:cubicBezTo>
                  <a:pt x="6290" y="16312"/>
                  <a:pt x="7400" y="16862"/>
                  <a:pt x="10325" y="18259"/>
                </a:cubicBezTo>
                <a:cubicBezTo>
                  <a:pt x="10813" y="18492"/>
                  <a:pt x="11269" y="18721"/>
                  <a:pt x="11339" y="18769"/>
                </a:cubicBezTo>
                <a:cubicBezTo>
                  <a:pt x="11409" y="18817"/>
                  <a:pt x="11863" y="19045"/>
                  <a:pt x="12349" y="19275"/>
                </a:cubicBezTo>
                <a:cubicBezTo>
                  <a:pt x="12835" y="19506"/>
                  <a:pt x="14135" y="20123"/>
                  <a:pt x="15237" y="20646"/>
                </a:cubicBezTo>
                <a:cubicBezTo>
                  <a:pt x="16340" y="21170"/>
                  <a:pt x="17276" y="21598"/>
                  <a:pt x="17318" y="21599"/>
                </a:cubicBezTo>
                <a:cubicBezTo>
                  <a:pt x="17360" y="21600"/>
                  <a:pt x="17562" y="21424"/>
                  <a:pt x="17770" y="21207"/>
                </a:cubicBezTo>
                <a:cubicBezTo>
                  <a:pt x="18298" y="20654"/>
                  <a:pt x="18988" y="19939"/>
                  <a:pt x="19580" y="19328"/>
                </a:cubicBezTo>
                <a:cubicBezTo>
                  <a:pt x="20629" y="18246"/>
                  <a:pt x="20583" y="18311"/>
                  <a:pt x="20765" y="17612"/>
                </a:cubicBezTo>
                <a:cubicBezTo>
                  <a:pt x="20853" y="17273"/>
                  <a:pt x="20934" y="16960"/>
                  <a:pt x="20944" y="16918"/>
                </a:cubicBezTo>
                <a:cubicBezTo>
                  <a:pt x="20963" y="16842"/>
                  <a:pt x="21564" y="14542"/>
                  <a:pt x="21587" y="14461"/>
                </a:cubicBezTo>
                <a:cubicBezTo>
                  <a:pt x="21593" y="14438"/>
                  <a:pt x="21245" y="14294"/>
                  <a:pt x="20813" y="14142"/>
                </a:cubicBezTo>
                <a:cubicBezTo>
                  <a:pt x="20381" y="13989"/>
                  <a:pt x="19777" y="13773"/>
                  <a:pt x="19470" y="13661"/>
                </a:cubicBezTo>
                <a:cubicBezTo>
                  <a:pt x="18309" y="13238"/>
                  <a:pt x="15439" y="12231"/>
                  <a:pt x="15394" y="12231"/>
                </a:cubicBezTo>
                <a:cubicBezTo>
                  <a:pt x="15296" y="12231"/>
                  <a:pt x="15285" y="12146"/>
                  <a:pt x="15373" y="12072"/>
                </a:cubicBezTo>
                <a:cubicBezTo>
                  <a:pt x="15448" y="12008"/>
                  <a:pt x="15491" y="11782"/>
                  <a:pt x="15626" y="10754"/>
                </a:cubicBezTo>
                <a:cubicBezTo>
                  <a:pt x="15715" y="10071"/>
                  <a:pt x="15836" y="9174"/>
                  <a:pt x="15892" y="8760"/>
                </a:cubicBezTo>
                <a:cubicBezTo>
                  <a:pt x="15949" y="8346"/>
                  <a:pt x="16001" y="7930"/>
                  <a:pt x="16009" y="7836"/>
                </a:cubicBezTo>
                <a:lnTo>
                  <a:pt x="16023" y="7664"/>
                </a:lnTo>
                <a:lnTo>
                  <a:pt x="13238" y="6903"/>
                </a:lnTo>
                <a:cubicBezTo>
                  <a:pt x="11706" y="6484"/>
                  <a:pt x="10404" y="6140"/>
                  <a:pt x="10345" y="6139"/>
                </a:cubicBezTo>
                <a:cubicBezTo>
                  <a:pt x="10286" y="6138"/>
                  <a:pt x="10209" y="6111"/>
                  <a:pt x="10174" y="6079"/>
                </a:cubicBezTo>
                <a:cubicBezTo>
                  <a:pt x="10139" y="6048"/>
                  <a:pt x="10091" y="6022"/>
                  <a:pt x="10069" y="6022"/>
                </a:cubicBezTo>
                <a:cubicBezTo>
                  <a:pt x="10046" y="6022"/>
                  <a:pt x="9963" y="6002"/>
                  <a:pt x="9885" y="5980"/>
                </a:cubicBezTo>
                <a:cubicBezTo>
                  <a:pt x="9760" y="5943"/>
                  <a:pt x="9752" y="5933"/>
                  <a:pt x="9824" y="5893"/>
                </a:cubicBezTo>
                <a:cubicBezTo>
                  <a:pt x="9910" y="5845"/>
                  <a:pt x="9910" y="5848"/>
                  <a:pt x="9999" y="2280"/>
                </a:cubicBezTo>
                <a:cubicBezTo>
                  <a:pt x="10014" y="1676"/>
                  <a:pt x="10037" y="1141"/>
                  <a:pt x="10050" y="1094"/>
                </a:cubicBezTo>
                <a:cubicBezTo>
                  <a:pt x="10068" y="1030"/>
                  <a:pt x="10043" y="997"/>
                  <a:pt x="9959" y="969"/>
                </a:cubicBezTo>
                <a:cubicBezTo>
                  <a:pt x="9896" y="948"/>
                  <a:pt x="8730" y="721"/>
                  <a:pt x="7368" y="465"/>
                </a:cubicBezTo>
                <a:lnTo>
                  <a:pt x="4891" y="0"/>
                </a:lnTo>
                <a:close/>
              </a:path>
            </a:pathLst>
          </a:custGeom>
          <a:ln w="12700">
            <a:miter lim="400000"/>
          </a:ln>
        </p:spPr>
      </p:pic>
      <p:sp>
        <p:nvSpPr>
          <p:cNvPr id="212" name="Bau-Prozesse"/>
          <p:cNvSpPr txBox="1"/>
          <p:nvPr/>
        </p:nvSpPr>
        <p:spPr>
          <a:xfrm>
            <a:off x="13147217" y="849312"/>
            <a:ext cx="6471566" cy="14255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400"/>
            </a:lvl1pPr>
          </a:lstStyle>
          <a:p>
            <a:r>
              <a:t>Bau-Prozesse</a:t>
            </a:r>
          </a:p>
        </p:txBody>
      </p:sp>
      <p:sp>
        <p:nvSpPr>
          <p:cNvPr id="213" name="Stefan Janke, Heiko Etzold"/>
          <p:cNvSpPr txBox="1"/>
          <p:nvPr/>
        </p:nvSpPr>
        <p:spPr>
          <a:xfrm>
            <a:off x="1421119" y="13110922"/>
            <a:ext cx="19464678" cy="5111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defRPr sz="2400"/>
            </a:lvl1pPr>
          </a:lstStyle>
          <a:p>
            <a:r>
              <a:t>Stefan Janke, Heiko Etzold</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sp>
        <p:nvSpPr>
          <p:cNvPr id="216" name="Bau-Prozesse"/>
          <p:cNvSpPr txBox="1"/>
          <p:nvPr/>
        </p:nvSpPr>
        <p:spPr>
          <a:xfrm>
            <a:off x="13147217" y="849312"/>
            <a:ext cx="6471566" cy="14255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400"/>
            </a:lvl1pPr>
          </a:lstStyle>
          <a:p>
            <a:r>
              <a:t>Bau-Prozesse</a:t>
            </a:r>
          </a:p>
        </p:txBody>
      </p:sp>
      <p:grpSp>
        <p:nvGrpSpPr>
          <p:cNvPr id="228" name="Gruppieren"/>
          <p:cNvGrpSpPr/>
          <p:nvPr/>
        </p:nvGrpSpPr>
        <p:grpSpPr>
          <a:xfrm>
            <a:off x="1107798" y="4569274"/>
            <a:ext cx="10720802" cy="7017104"/>
            <a:chOff x="0" y="0"/>
            <a:chExt cx="10720801" cy="7017103"/>
          </a:xfrm>
        </p:grpSpPr>
        <p:pic>
          <p:nvPicPr>
            <p:cNvPr id="217" name="IMG_0206.png" descr="IMG_0206.png"/>
            <p:cNvPicPr>
              <a:picLocks noChangeAspect="1"/>
            </p:cNvPicPr>
            <p:nvPr/>
          </p:nvPicPr>
          <p:blipFill>
            <a:blip r:embed="rId2">
              <a:extLst/>
            </a:blip>
            <a:srcRect l="6440" t="29375" r="50409" b="32965"/>
            <a:stretch>
              <a:fillRect/>
            </a:stretch>
          </p:blipFill>
          <p:spPr>
            <a:xfrm>
              <a:off x="0" y="0"/>
              <a:ext cx="10720802" cy="7017104"/>
            </a:xfrm>
            <a:prstGeom prst="rect">
              <a:avLst/>
            </a:prstGeom>
            <a:ln w="12700" cap="flat">
              <a:noFill/>
              <a:miter lim="400000"/>
            </a:ln>
            <a:effectLst/>
          </p:spPr>
        </p:pic>
        <p:pic>
          <p:nvPicPr>
            <p:cNvPr id="218" name="Linie" descr="Linie"/>
            <p:cNvPicPr>
              <a:picLocks/>
            </p:cNvPicPr>
            <p:nvPr/>
          </p:nvPicPr>
          <p:blipFill>
            <a:blip r:embed="rId3">
              <a:extLst/>
            </a:blip>
            <a:stretch>
              <a:fillRect/>
            </a:stretch>
          </p:blipFill>
          <p:spPr>
            <a:xfrm rot="21168796">
              <a:off x="3237126" y="3338033"/>
              <a:ext cx="4579627" cy="588575"/>
            </a:xfrm>
            <a:prstGeom prst="rect">
              <a:avLst/>
            </a:prstGeom>
            <a:effectLst/>
          </p:spPr>
        </p:pic>
        <p:pic>
          <p:nvPicPr>
            <p:cNvPr id="220" name="Linie" descr="Linie"/>
            <p:cNvPicPr>
              <a:picLocks/>
            </p:cNvPicPr>
            <p:nvPr/>
          </p:nvPicPr>
          <p:blipFill>
            <a:blip r:embed="rId4">
              <a:extLst/>
            </a:blip>
            <a:stretch>
              <a:fillRect/>
            </a:stretch>
          </p:blipFill>
          <p:spPr>
            <a:xfrm rot="21276616">
              <a:off x="3246555" y="2269088"/>
              <a:ext cx="4564228" cy="588574"/>
            </a:xfrm>
            <a:prstGeom prst="rect">
              <a:avLst/>
            </a:prstGeom>
            <a:effectLst/>
          </p:spPr>
        </p:pic>
        <p:pic>
          <p:nvPicPr>
            <p:cNvPr id="222" name="Linie" descr="Linie"/>
            <p:cNvPicPr>
              <a:picLocks/>
            </p:cNvPicPr>
            <p:nvPr/>
          </p:nvPicPr>
          <p:blipFill>
            <a:blip r:embed="rId5">
              <a:extLst/>
            </a:blip>
            <a:stretch>
              <a:fillRect/>
            </a:stretch>
          </p:blipFill>
          <p:spPr>
            <a:xfrm rot="21289265">
              <a:off x="3247423" y="1325261"/>
              <a:ext cx="4564106" cy="588575"/>
            </a:xfrm>
            <a:prstGeom prst="rect">
              <a:avLst/>
            </a:prstGeom>
            <a:effectLst/>
          </p:spPr>
        </p:pic>
        <p:pic>
          <p:nvPicPr>
            <p:cNvPr id="224" name="Linie" descr="Linie"/>
            <p:cNvPicPr>
              <a:picLocks/>
            </p:cNvPicPr>
            <p:nvPr/>
          </p:nvPicPr>
          <p:blipFill>
            <a:blip r:embed="rId6">
              <a:extLst/>
            </a:blip>
            <a:stretch>
              <a:fillRect/>
            </a:stretch>
          </p:blipFill>
          <p:spPr>
            <a:xfrm>
              <a:off x="3101283" y="2702099"/>
              <a:ext cx="4757978" cy="752807"/>
            </a:xfrm>
            <a:prstGeom prst="rect">
              <a:avLst/>
            </a:prstGeom>
            <a:effectLst/>
          </p:spPr>
        </p:pic>
        <p:pic>
          <p:nvPicPr>
            <p:cNvPr id="226" name="Linie" descr="Linie"/>
            <p:cNvPicPr>
              <a:picLocks/>
            </p:cNvPicPr>
            <p:nvPr/>
          </p:nvPicPr>
          <p:blipFill>
            <a:blip r:embed="rId7">
              <a:extLst/>
            </a:blip>
            <a:stretch>
              <a:fillRect/>
            </a:stretch>
          </p:blipFill>
          <p:spPr>
            <a:xfrm>
              <a:off x="3079258" y="1736625"/>
              <a:ext cx="4777723" cy="714795"/>
            </a:xfrm>
            <a:prstGeom prst="rect">
              <a:avLst/>
            </a:prstGeom>
            <a:effectLst/>
          </p:spPr>
        </p:pic>
      </p:grpSp>
      <p:grpSp>
        <p:nvGrpSpPr>
          <p:cNvPr id="248" name="Gruppieren"/>
          <p:cNvGrpSpPr/>
          <p:nvPr/>
        </p:nvGrpSpPr>
        <p:grpSpPr>
          <a:xfrm>
            <a:off x="12834800" y="4569274"/>
            <a:ext cx="10720803" cy="7017104"/>
            <a:chOff x="0" y="0"/>
            <a:chExt cx="10720802" cy="7017103"/>
          </a:xfrm>
        </p:grpSpPr>
        <p:pic>
          <p:nvPicPr>
            <p:cNvPr id="229" name="IMG_0206.png" descr="IMG_0206.png"/>
            <p:cNvPicPr>
              <a:picLocks noChangeAspect="1"/>
            </p:cNvPicPr>
            <p:nvPr/>
          </p:nvPicPr>
          <p:blipFill>
            <a:blip r:embed="rId2">
              <a:extLst/>
            </a:blip>
            <a:srcRect l="6440" t="29375" r="50409" b="32965"/>
            <a:stretch>
              <a:fillRect/>
            </a:stretch>
          </p:blipFill>
          <p:spPr>
            <a:xfrm>
              <a:off x="0" y="0"/>
              <a:ext cx="10720803" cy="7017104"/>
            </a:xfrm>
            <a:prstGeom prst="rect">
              <a:avLst/>
            </a:prstGeom>
            <a:ln w="12700" cap="flat">
              <a:noFill/>
              <a:miter lim="400000"/>
            </a:ln>
            <a:effectLst/>
          </p:spPr>
        </p:pic>
        <p:pic>
          <p:nvPicPr>
            <p:cNvPr id="230" name="Linie" descr="Linie"/>
            <p:cNvPicPr>
              <a:picLocks/>
            </p:cNvPicPr>
            <p:nvPr/>
          </p:nvPicPr>
          <p:blipFill>
            <a:blip r:embed="rId8">
              <a:extLst/>
            </a:blip>
            <a:stretch>
              <a:fillRect/>
            </a:stretch>
          </p:blipFill>
          <p:spPr>
            <a:xfrm rot="15996548">
              <a:off x="2113944" y="2458596"/>
              <a:ext cx="2366974" cy="588574"/>
            </a:xfrm>
            <a:prstGeom prst="rect">
              <a:avLst/>
            </a:prstGeom>
            <a:effectLst/>
          </p:spPr>
        </p:pic>
        <p:pic>
          <p:nvPicPr>
            <p:cNvPr id="232" name="Linie" descr="Linie"/>
            <p:cNvPicPr>
              <a:picLocks/>
            </p:cNvPicPr>
            <p:nvPr/>
          </p:nvPicPr>
          <p:blipFill>
            <a:blip r:embed="rId9">
              <a:extLst/>
            </a:blip>
            <a:stretch>
              <a:fillRect/>
            </a:stretch>
          </p:blipFill>
          <p:spPr>
            <a:xfrm>
              <a:off x="3182181" y="1398635"/>
              <a:ext cx="1345069" cy="2511175"/>
            </a:xfrm>
            <a:prstGeom prst="rect">
              <a:avLst/>
            </a:prstGeom>
            <a:effectLst/>
          </p:spPr>
        </p:pic>
        <p:pic>
          <p:nvPicPr>
            <p:cNvPr id="234" name="Linie" descr="Linie"/>
            <p:cNvPicPr>
              <a:picLocks/>
            </p:cNvPicPr>
            <p:nvPr/>
          </p:nvPicPr>
          <p:blipFill>
            <a:blip r:embed="rId10">
              <a:extLst/>
            </a:blip>
            <a:stretch>
              <a:fillRect/>
            </a:stretch>
          </p:blipFill>
          <p:spPr>
            <a:xfrm rot="16049042">
              <a:off x="3203917" y="2359896"/>
              <a:ext cx="2365220" cy="588574"/>
            </a:xfrm>
            <a:prstGeom prst="rect">
              <a:avLst/>
            </a:prstGeom>
            <a:effectLst/>
          </p:spPr>
        </p:pic>
        <p:pic>
          <p:nvPicPr>
            <p:cNvPr id="236" name="Linie" descr="Linie"/>
            <p:cNvPicPr>
              <a:picLocks/>
            </p:cNvPicPr>
            <p:nvPr/>
          </p:nvPicPr>
          <p:blipFill>
            <a:blip r:embed="rId11">
              <a:extLst/>
            </a:blip>
            <a:stretch>
              <a:fillRect/>
            </a:stretch>
          </p:blipFill>
          <p:spPr>
            <a:xfrm rot="16200000">
              <a:off x="4383892" y="2242665"/>
              <a:ext cx="2318329" cy="588574"/>
            </a:xfrm>
            <a:prstGeom prst="rect">
              <a:avLst/>
            </a:prstGeom>
            <a:effectLst/>
          </p:spPr>
        </p:pic>
        <p:pic>
          <p:nvPicPr>
            <p:cNvPr id="238" name="Linie" descr="Linie"/>
            <p:cNvPicPr>
              <a:picLocks/>
            </p:cNvPicPr>
            <p:nvPr/>
          </p:nvPicPr>
          <p:blipFill>
            <a:blip r:embed="rId12">
              <a:extLst/>
            </a:blip>
            <a:stretch>
              <a:fillRect/>
            </a:stretch>
          </p:blipFill>
          <p:spPr>
            <a:xfrm rot="16362283">
              <a:off x="5507289" y="2103989"/>
              <a:ext cx="2300044" cy="588575"/>
            </a:xfrm>
            <a:prstGeom prst="rect">
              <a:avLst/>
            </a:prstGeom>
            <a:effectLst/>
          </p:spPr>
        </p:pic>
        <p:pic>
          <p:nvPicPr>
            <p:cNvPr id="240" name="Linie" descr="Linie"/>
            <p:cNvPicPr>
              <a:picLocks/>
            </p:cNvPicPr>
            <p:nvPr/>
          </p:nvPicPr>
          <p:blipFill>
            <a:blip r:embed="rId13">
              <a:extLst/>
            </a:blip>
            <a:stretch>
              <a:fillRect/>
            </a:stretch>
          </p:blipFill>
          <p:spPr>
            <a:xfrm rot="16423336">
              <a:off x="6529641" y="2028921"/>
              <a:ext cx="2246744" cy="588574"/>
            </a:xfrm>
            <a:prstGeom prst="rect">
              <a:avLst/>
            </a:prstGeom>
            <a:effectLst/>
          </p:spPr>
        </p:pic>
        <p:pic>
          <p:nvPicPr>
            <p:cNvPr id="242" name="Linie" descr="Linie"/>
            <p:cNvPicPr>
              <a:picLocks/>
            </p:cNvPicPr>
            <p:nvPr/>
          </p:nvPicPr>
          <p:blipFill>
            <a:blip r:embed="rId9">
              <a:extLst/>
            </a:blip>
            <a:stretch>
              <a:fillRect/>
            </a:stretch>
          </p:blipFill>
          <p:spPr>
            <a:xfrm>
              <a:off x="4283386" y="1344215"/>
              <a:ext cx="1345069" cy="2511174"/>
            </a:xfrm>
            <a:prstGeom prst="rect">
              <a:avLst/>
            </a:prstGeom>
            <a:effectLst/>
          </p:spPr>
        </p:pic>
        <p:pic>
          <p:nvPicPr>
            <p:cNvPr id="244" name="Linie" descr="Linie"/>
            <p:cNvPicPr>
              <a:picLocks/>
            </p:cNvPicPr>
            <p:nvPr/>
          </p:nvPicPr>
          <p:blipFill>
            <a:blip r:embed="rId14">
              <a:extLst/>
            </a:blip>
            <a:stretch>
              <a:fillRect/>
            </a:stretch>
          </p:blipFill>
          <p:spPr>
            <a:xfrm>
              <a:off x="5488063" y="1231785"/>
              <a:ext cx="1221324" cy="2434675"/>
            </a:xfrm>
            <a:prstGeom prst="rect">
              <a:avLst/>
            </a:prstGeom>
            <a:effectLst/>
          </p:spPr>
        </p:pic>
        <p:pic>
          <p:nvPicPr>
            <p:cNvPr id="246" name="Linie" descr="Linie"/>
            <p:cNvPicPr>
              <a:picLocks/>
            </p:cNvPicPr>
            <p:nvPr/>
          </p:nvPicPr>
          <p:blipFill>
            <a:blip r:embed="rId15">
              <a:extLst/>
            </a:blip>
            <a:stretch>
              <a:fillRect/>
            </a:stretch>
          </p:blipFill>
          <p:spPr>
            <a:xfrm>
              <a:off x="6655744" y="1124087"/>
              <a:ext cx="1018933" cy="2407249"/>
            </a:xfrm>
            <a:prstGeom prst="rect">
              <a:avLst/>
            </a:prstGeom>
            <a:effectLst/>
          </p:spPr>
        </p:pic>
      </p:grpSp>
      <p:sp>
        <p:nvSpPr>
          <p:cNvPr id="249" name="Stefan Janke, Heiko Etzold"/>
          <p:cNvSpPr txBox="1"/>
          <p:nvPr/>
        </p:nvSpPr>
        <p:spPr>
          <a:xfrm>
            <a:off x="1421119" y="13110922"/>
            <a:ext cx="19464678" cy="5111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defRPr sz="2400"/>
            </a:lvl1pPr>
          </a:lstStyle>
          <a:p>
            <a:r>
              <a:t>Stefan Janke, Heiko Etzold</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sp>
        <p:nvSpPr>
          <p:cNvPr id="252" name="Bau-Prozesse"/>
          <p:cNvSpPr txBox="1"/>
          <p:nvPr/>
        </p:nvSpPr>
        <p:spPr>
          <a:xfrm>
            <a:off x="8956217" y="3160712"/>
            <a:ext cx="6471566" cy="14255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400"/>
            </a:lvl1pPr>
          </a:lstStyle>
          <a:p>
            <a:r>
              <a:t>Bau-Prozesse</a:t>
            </a:r>
          </a:p>
        </p:txBody>
      </p:sp>
      <p:sp>
        <p:nvSpPr>
          <p:cNvPr id="253" name="Stefan Janke"/>
          <p:cNvSpPr txBox="1"/>
          <p:nvPr/>
        </p:nvSpPr>
        <p:spPr>
          <a:xfrm>
            <a:off x="1421119" y="13110922"/>
            <a:ext cx="19464678" cy="5111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defRPr sz="2400"/>
            </a:lvl1pPr>
          </a:lstStyle>
          <a:p>
            <a:r>
              <a:t>Stefan Janke</a:t>
            </a:r>
          </a:p>
        </p:txBody>
      </p:sp>
      <p:sp>
        <p:nvSpPr>
          <p:cNvPr id="254" name="Merke! Die Code-Ansicht liefert uns im Vergleich zu allen anderen Ansichten nicht nur eine eindeutige Darstellung des Gebäudes, sondern zusätzlich auch eine Beschreibung des Entstehungsprozesses."/>
          <p:cNvSpPr/>
          <p:nvPr/>
        </p:nvSpPr>
        <p:spPr>
          <a:xfrm>
            <a:off x="3262731" y="5562150"/>
            <a:ext cx="17858538" cy="5063242"/>
          </a:xfrm>
          <a:prstGeom prst="rect">
            <a:avLst/>
          </a:prstGeom>
          <a:solidFill>
            <a:srgbClr val="FF8D0E">
              <a:alpha val="2500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20700" tIns="520700" rIns="520700" bIns="520700" anchor="ctr"/>
          <a:lstStyle/>
          <a:p>
            <a:pPr algn="l" defTabSz="457200">
              <a:lnSpc>
                <a:spcPct val="120000"/>
              </a:lnSpc>
              <a:spcBef>
                <a:spcPts val="600"/>
              </a:spcBef>
              <a:tabLst>
                <a:tab pos="177800" algn="l"/>
              </a:tabLst>
            </a:pPr>
            <a:r>
              <a:rPr>
                <a:latin typeface="Lato Bold"/>
                <a:ea typeface="Lato Bold"/>
                <a:cs typeface="Lato Bold"/>
                <a:sym typeface="Lato Bold"/>
              </a:rPr>
              <a:t>Merke!</a:t>
            </a:r>
            <a:r>
              <a:t> Die Code-Ansicht liefert uns im Vergleich zu allen anderen Ansichten nicht nur eine </a:t>
            </a:r>
            <a:r>
              <a:rPr u="sng"/>
              <a:t>eindeutige Darstellung</a:t>
            </a:r>
            <a:r>
              <a:t> des Gebäudes, sondern zusätzlich auch eine Beschreibung des </a:t>
            </a:r>
            <a:r>
              <a:rPr u="sng"/>
              <a:t>Entstehungsprozesses</a:t>
            </a:r>
            <a:r>
              <a:t>.</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sp>
        <p:nvSpPr>
          <p:cNvPr id="257" name="Stefan Janke, Heiko Etzold"/>
          <p:cNvSpPr txBox="1"/>
          <p:nvPr/>
        </p:nvSpPr>
        <p:spPr>
          <a:xfrm>
            <a:off x="1421119" y="13110922"/>
            <a:ext cx="19464678" cy="5111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defRPr sz="2400"/>
            </a:lvl1pPr>
          </a:lstStyle>
          <a:p>
            <a:r>
              <a:t>Stefan Janke, Heiko Etzold</a:t>
            </a:r>
          </a:p>
        </p:txBody>
      </p:sp>
      <p:sp>
        <p:nvSpPr>
          <p:cNvPr id="258" name="Wie viele verschiedene Wege gibt es, das Gebäude ohne Entferne-Befehl zu bauen?…"/>
          <p:cNvSpPr/>
          <p:nvPr/>
        </p:nvSpPr>
        <p:spPr>
          <a:xfrm>
            <a:off x="890354" y="3159100"/>
            <a:ext cx="16044983" cy="89549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0" tIns="254000" rIns="254000" bIns="254000" anchor="ctr"/>
          <a:lstStyle/>
          <a:p>
            <a:pPr algn="l" defTabSz="457200">
              <a:lnSpc>
                <a:spcPct val="120000"/>
              </a:lnSpc>
              <a:spcBef>
                <a:spcPts val="3000"/>
              </a:spcBef>
              <a:tabLst>
                <a:tab pos="177800" algn="l"/>
              </a:tabLst>
            </a:pPr>
            <a:r>
              <a:t>Wie viele verschiedene Wege gibt es, das Gebäude ohne Entferne-Befehl zu bauen?</a:t>
            </a:r>
          </a:p>
          <a:p>
            <a:pPr algn="l" defTabSz="457200">
              <a:lnSpc>
                <a:spcPct val="120000"/>
              </a:lnSpc>
              <a:spcBef>
                <a:spcPts val="3000"/>
              </a:spcBef>
              <a:tabLst>
                <a:tab pos="177800" algn="l"/>
              </a:tabLst>
            </a:pPr>
            <a:r>
              <a:t>Kann ich zwei Befehle beliebig vertauschen, wenn ich nur das Ergebnis betrachte?</a:t>
            </a:r>
          </a:p>
          <a:p>
            <a:pPr algn="l" defTabSz="457200">
              <a:lnSpc>
                <a:spcPct val="120000"/>
              </a:lnSpc>
              <a:spcBef>
                <a:spcPts val="3000"/>
              </a:spcBef>
              <a:tabLst>
                <a:tab pos="177800" algn="l"/>
              </a:tabLst>
            </a:pPr>
            <a:r>
              <a:t>Versuche, das Gebäude mit genau 20 Befehlen zu bauen! Ist das überhaupt möglich? </a:t>
            </a:r>
          </a:p>
          <a:p>
            <a:pPr algn="l" defTabSz="457200">
              <a:lnSpc>
                <a:spcPct val="120000"/>
              </a:lnSpc>
              <a:spcBef>
                <a:spcPts val="3000"/>
              </a:spcBef>
              <a:tabLst>
                <a:tab pos="177800" algn="l"/>
              </a:tabLst>
            </a:pPr>
            <a:r>
              <a:t>Welche Anzahlen an Schritten sind möglich?</a:t>
            </a:r>
          </a:p>
        </p:txBody>
      </p:sp>
      <p:sp>
        <p:nvSpPr>
          <p:cNvPr id="259" name="Bau-Prozesse"/>
          <p:cNvSpPr txBox="1"/>
          <p:nvPr/>
        </p:nvSpPr>
        <p:spPr>
          <a:xfrm>
            <a:off x="13147217" y="849312"/>
            <a:ext cx="6471566" cy="14255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400"/>
            </a:lvl1pPr>
          </a:lstStyle>
          <a:p>
            <a:r>
              <a:t>Bau-Prozesse</a:t>
            </a:r>
          </a:p>
        </p:txBody>
      </p:sp>
      <p:pic>
        <p:nvPicPr>
          <p:cNvPr id="260" name="IMG_3888.jpeg" descr="IMG_3888.jpeg"/>
          <p:cNvPicPr>
            <a:picLocks/>
          </p:cNvPicPr>
          <p:nvPr/>
        </p:nvPicPr>
        <p:blipFill>
          <a:blip r:embed="rId2">
            <a:extLst/>
          </a:blip>
          <a:srcRect l="6430" t="6507" r="8530" b="8517"/>
          <a:stretch>
            <a:fillRect/>
          </a:stretch>
        </p:blipFill>
        <p:spPr>
          <a:xfrm flipH="1">
            <a:off x="17506423" y="3135708"/>
            <a:ext cx="6015164" cy="7901784"/>
          </a:xfrm>
          <a:custGeom>
            <a:avLst/>
            <a:gdLst/>
            <a:ahLst/>
            <a:cxnLst>
              <a:cxn ang="0">
                <a:pos x="wd2" y="hd2"/>
              </a:cxn>
              <a:cxn ang="5400000">
                <a:pos x="wd2" y="hd2"/>
              </a:cxn>
              <a:cxn ang="10800000">
                <a:pos x="wd2" y="hd2"/>
              </a:cxn>
              <a:cxn ang="16200000">
                <a:pos x="wd2" y="hd2"/>
              </a:cxn>
            </a:cxnLst>
            <a:rect l="0" t="0" r="r" b="b"/>
            <a:pathLst>
              <a:path w="21586" h="21599" extrusionOk="0">
                <a:moveTo>
                  <a:pt x="4891" y="0"/>
                </a:moveTo>
                <a:lnTo>
                  <a:pt x="3491" y="333"/>
                </a:lnTo>
                <a:cubicBezTo>
                  <a:pt x="1900" y="712"/>
                  <a:pt x="21" y="1168"/>
                  <a:pt x="1" y="1180"/>
                </a:cubicBezTo>
                <a:cubicBezTo>
                  <a:pt x="-7" y="1185"/>
                  <a:pt x="104" y="1994"/>
                  <a:pt x="245" y="2978"/>
                </a:cubicBezTo>
                <a:cubicBezTo>
                  <a:pt x="387" y="3962"/>
                  <a:pt x="547" y="5080"/>
                  <a:pt x="602" y="5462"/>
                </a:cubicBezTo>
                <a:cubicBezTo>
                  <a:pt x="689" y="6075"/>
                  <a:pt x="713" y="6164"/>
                  <a:pt x="808" y="6218"/>
                </a:cubicBezTo>
                <a:cubicBezTo>
                  <a:pt x="875" y="6257"/>
                  <a:pt x="895" y="6290"/>
                  <a:pt x="861" y="6306"/>
                </a:cubicBezTo>
                <a:cubicBezTo>
                  <a:pt x="831" y="6320"/>
                  <a:pt x="816" y="6387"/>
                  <a:pt x="828" y="6456"/>
                </a:cubicBezTo>
                <a:cubicBezTo>
                  <a:pt x="863" y="6657"/>
                  <a:pt x="1039" y="7954"/>
                  <a:pt x="1205" y="9242"/>
                </a:cubicBezTo>
                <a:cubicBezTo>
                  <a:pt x="1290" y="9899"/>
                  <a:pt x="1381" y="10473"/>
                  <a:pt x="1408" y="10515"/>
                </a:cubicBezTo>
                <a:cubicBezTo>
                  <a:pt x="1434" y="10558"/>
                  <a:pt x="1480" y="10818"/>
                  <a:pt x="1509" y="11093"/>
                </a:cubicBezTo>
                <a:cubicBezTo>
                  <a:pt x="1537" y="11369"/>
                  <a:pt x="1595" y="11820"/>
                  <a:pt x="1636" y="12096"/>
                </a:cubicBezTo>
                <a:cubicBezTo>
                  <a:pt x="1676" y="12372"/>
                  <a:pt x="1745" y="12893"/>
                  <a:pt x="1789" y="13253"/>
                </a:cubicBezTo>
                <a:cubicBezTo>
                  <a:pt x="1834" y="13614"/>
                  <a:pt x="1883" y="13979"/>
                  <a:pt x="1898" y="14064"/>
                </a:cubicBezTo>
                <a:cubicBezTo>
                  <a:pt x="1928" y="14237"/>
                  <a:pt x="1564" y="14054"/>
                  <a:pt x="4930" y="15577"/>
                </a:cubicBezTo>
                <a:cubicBezTo>
                  <a:pt x="5669" y="15911"/>
                  <a:pt x="6175" y="16166"/>
                  <a:pt x="6222" y="16225"/>
                </a:cubicBezTo>
                <a:cubicBezTo>
                  <a:pt x="6290" y="16312"/>
                  <a:pt x="7400" y="16862"/>
                  <a:pt x="10325" y="18259"/>
                </a:cubicBezTo>
                <a:cubicBezTo>
                  <a:pt x="10813" y="18492"/>
                  <a:pt x="11269" y="18721"/>
                  <a:pt x="11339" y="18769"/>
                </a:cubicBezTo>
                <a:cubicBezTo>
                  <a:pt x="11409" y="18817"/>
                  <a:pt x="11863" y="19045"/>
                  <a:pt x="12349" y="19275"/>
                </a:cubicBezTo>
                <a:cubicBezTo>
                  <a:pt x="12835" y="19506"/>
                  <a:pt x="14135" y="20123"/>
                  <a:pt x="15237" y="20646"/>
                </a:cubicBezTo>
                <a:cubicBezTo>
                  <a:pt x="16340" y="21170"/>
                  <a:pt x="17276" y="21598"/>
                  <a:pt x="17318" y="21599"/>
                </a:cubicBezTo>
                <a:cubicBezTo>
                  <a:pt x="17360" y="21600"/>
                  <a:pt x="17562" y="21424"/>
                  <a:pt x="17770" y="21207"/>
                </a:cubicBezTo>
                <a:cubicBezTo>
                  <a:pt x="18298" y="20654"/>
                  <a:pt x="18988" y="19939"/>
                  <a:pt x="19580" y="19328"/>
                </a:cubicBezTo>
                <a:cubicBezTo>
                  <a:pt x="20629" y="18246"/>
                  <a:pt x="20583" y="18311"/>
                  <a:pt x="20765" y="17612"/>
                </a:cubicBezTo>
                <a:cubicBezTo>
                  <a:pt x="20853" y="17273"/>
                  <a:pt x="20934" y="16960"/>
                  <a:pt x="20944" y="16918"/>
                </a:cubicBezTo>
                <a:cubicBezTo>
                  <a:pt x="20963" y="16842"/>
                  <a:pt x="21564" y="14542"/>
                  <a:pt x="21587" y="14461"/>
                </a:cubicBezTo>
                <a:cubicBezTo>
                  <a:pt x="21593" y="14438"/>
                  <a:pt x="21245" y="14294"/>
                  <a:pt x="20813" y="14142"/>
                </a:cubicBezTo>
                <a:cubicBezTo>
                  <a:pt x="20381" y="13989"/>
                  <a:pt x="19777" y="13773"/>
                  <a:pt x="19470" y="13661"/>
                </a:cubicBezTo>
                <a:cubicBezTo>
                  <a:pt x="18309" y="13238"/>
                  <a:pt x="15439" y="12231"/>
                  <a:pt x="15394" y="12231"/>
                </a:cubicBezTo>
                <a:cubicBezTo>
                  <a:pt x="15296" y="12231"/>
                  <a:pt x="15285" y="12146"/>
                  <a:pt x="15373" y="12072"/>
                </a:cubicBezTo>
                <a:cubicBezTo>
                  <a:pt x="15448" y="12008"/>
                  <a:pt x="15491" y="11782"/>
                  <a:pt x="15626" y="10754"/>
                </a:cubicBezTo>
                <a:cubicBezTo>
                  <a:pt x="15715" y="10071"/>
                  <a:pt x="15836" y="9174"/>
                  <a:pt x="15892" y="8760"/>
                </a:cubicBezTo>
                <a:cubicBezTo>
                  <a:pt x="15949" y="8346"/>
                  <a:pt x="16001" y="7930"/>
                  <a:pt x="16009" y="7836"/>
                </a:cubicBezTo>
                <a:lnTo>
                  <a:pt x="16023" y="7664"/>
                </a:lnTo>
                <a:lnTo>
                  <a:pt x="13238" y="6903"/>
                </a:lnTo>
                <a:cubicBezTo>
                  <a:pt x="11706" y="6484"/>
                  <a:pt x="10404" y="6140"/>
                  <a:pt x="10345" y="6139"/>
                </a:cubicBezTo>
                <a:cubicBezTo>
                  <a:pt x="10286" y="6138"/>
                  <a:pt x="10209" y="6111"/>
                  <a:pt x="10174" y="6079"/>
                </a:cubicBezTo>
                <a:cubicBezTo>
                  <a:pt x="10139" y="6048"/>
                  <a:pt x="10091" y="6022"/>
                  <a:pt x="10069" y="6022"/>
                </a:cubicBezTo>
                <a:cubicBezTo>
                  <a:pt x="10046" y="6022"/>
                  <a:pt x="9963" y="6002"/>
                  <a:pt x="9885" y="5980"/>
                </a:cubicBezTo>
                <a:cubicBezTo>
                  <a:pt x="9760" y="5943"/>
                  <a:pt x="9752" y="5933"/>
                  <a:pt x="9824" y="5893"/>
                </a:cubicBezTo>
                <a:cubicBezTo>
                  <a:pt x="9910" y="5845"/>
                  <a:pt x="9910" y="5848"/>
                  <a:pt x="9999" y="2280"/>
                </a:cubicBezTo>
                <a:cubicBezTo>
                  <a:pt x="10014" y="1676"/>
                  <a:pt x="10037" y="1141"/>
                  <a:pt x="10050" y="1094"/>
                </a:cubicBezTo>
                <a:cubicBezTo>
                  <a:pt x="10068" y="1030"/>
                  <a:pt x="10043" y="997"/>
                  <a:pt x="9959" y="969"/>
                </a:cubicBezTo>
                <a:cubicBezTo>
                  <a:pt x="9896" y="948"/>
                  <a:pt x="8730" y="721"/>
                  <a:pt x="7368" y="465"/>
                </a:cubicBezTo>
                <a:lnTo>
                  <a:pt x="4891" y="0"/>
                </a:lnTo>
                <a:close/>
              </a:path>
            </a:pathLst>
          </a:cu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sp>
        <p:nvSpPr>
          <p:cNvPr id="263" name="Stefan Janke"/>
          <p:cNvSpPr txBox="1"/>
          <p:nvPr/>
        </p:nvSpPr>
        <p:spPr>
          <a:xfrm>
            <a:off x="1421119" y="13110922"/>
            <a:ext cx="19464678" cy="5111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defRPr sz="2400"/>
            </a:lvl1pPr>
          </a:lstStyle>
          <a:p>
            <a:r>
              <a:t>Stefan Janke</a:t>
            </a:r>
          </a:p>
        </p:txBody>
      </p:sp>
      <p:sp>
        <p:nvSpPr>
          <p:cNvPr id="264" name="Baue eine Mauer, die 11 Klötzchen lang und 6 Klötzchen hoch ist!"/>
          <p:cNvSpPr/>
          <p:nvPr/>
        </p:nvSpPr>
        <p:spPr>
          <a:xfrm>
            <a:off x="890354" y="3159100"/>
            <a:ext cx="21691126" cy="89549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0" tIns="254000" rIns="254000" bIns="254000" anchor="ctr"/>
          <a:lstStyle>
            <a:lvl1pPr defTabSz="457200">
              <a:lnSpc>
                <a:spcPct val="120000"/>
              </a:lnSpc>
              <a:spcBef>
                <a:spcPts val="3000"/>
              </a:spcBef>
              <a:tabLst>
                <a:tab pos="177800" algn="l"/>
              </a:tabLst>
            </a:lvl1pPr>
          </a:lstStyle>
          <a:p>
            <a:r>
              <a:t>Baue eine Mauer, die 11 Klötzchen lang und 6 Klötzchen hoch ist!</a:t>
            </a:r>
          </a:p>
        </p:txBody>
      </p:sp>
      <p:sp>
        <p:nvSpPr>
          <p:cNvPr id="265" name="Mauer-Bau"/>
          <p:cNvSpPr txBox="1"/>
          <p:nvPr/>
        </p:nvSpPr>
        <p:spPr>
          <a:xfrm>
            <a:off x="9498418" y="3135312"/>
            <a:ext cx="5387164" cy="14255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400"/>
            </a:lvl1pPr>
          </a:lstStyle>
          <a:p>
            <a:r>
              <a:t>Mauer-Bau</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sp>
        <p:nvSpPr>
          <p:cNvPr id="268" name="Stefan Janke"/>
          <p:cNvSpPr txBox="1"/>
          <p:nvPr/>
        </p:nvSpPr>
        <p:spPr>
          <a:xfrm>
            <a:off x="1421119" y="13110922"/>
            <a:ext cx="19464678" cy="5111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defRPr sz="2400"/>
            </a:lvl1pPr>
          </a:lstStyle>
          <a:p>
            <a:r>
              <a:t>Stefan Janke</a:t>
            </a:r>
          </a:p>
        </p:txBody>
      </p:sp>
      <p:sp>
        <p:nvSpPr>
          <p:cNvPr id="269" name="Baue einen dicken 2x2-Turm der Höhe 30!"/>
          <p:cNvSpPr/>
          <p:nvPr/>
        </p:nvSpPr>
        <p:spPr>
          <a:xfrm>
            <a:off x="890354" y="3159100"/>
            <a:ext cx="21691126" cy="89549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0" tIns="254000" rIns="254000" bIns="254000" anchor="ctr"/>
          <a:lstStyle>
            <a:lvl1pPr defTabSz="457200">
              <a:lnSpc>
                <a:spcPct val="120000"/>
              </a:lnSpc>
              <a:spcBef>
                <a:spcPts val="3000"/>
              </a:spcBef>
              <a:tabLst>
                <a:tab pos="177800" algn="l"/>
              </a:tabLst>
            </a:lvl1pPr>
          </a:lstStyle>
          <a:p>
            <a:r>
              <a:t>Baue einen dicken 2x2-Turm der Höhe 30!</a:t>
            </a:r>
          </a:p>
        </p:txBody>
      </p:sp>
      <p:sp>
        <p:nvSpPr>
          <p:cNvPr id="270" name="Turm-Bau"/>
          <p:cNvSpPr txBox="1"/>
          <p:nvPr/>
        </p:nvSpPr>
        <p:spPr>
          <a:xfrm>
            <a:off x="9823526" y="3135312"/>
            <a:ext cx="4736948" cy="14255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400"/>
            </a:lvl1pPr>
          </a:lstStyle>
          <a:p>
            <a:r>
              <a:t>Turm-Bau</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a:p>
        </p:txBody>
      </p:sp>
      <p:sp>
        <p:nvSpPr>
          <p:cNvPr id="273" name="Stefan Janke, Heiko Etzold"/>
          <p:cNvSpPr txBox="1"/>
          <p:nvPr/>
        </p:nvSpPr>
        <p:spPr>
          <a:xfrm>
            <a:off x="1421119" y="13110922"/>
            <a:ext cx="19464678" cy="5111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defRPr sz="2400"/>
            </a:lvl1pPr>
          </a:lstStyle>
          <a:p>
            <a:r>
              <a:t>Stefan Janke, Heiko Etzold</a:t>
            </a:r>
          </a:p>
        </p:txBody>
      </p:sp>
      <p:grpSp>
        <p:nvGrpSpPr>
          <p:cNvPr id="276" name="IMG_0110.jpg"/>
          <p:cNvGrpSpPr/>
          <p:nvPr/>
        </p:nvGrpSpPr>
        <p:grpSpPr>
          <a:xfrm>
            <a:off x="6721456" y="6707261"/>
            <a:ext cx="7818835" cy="5715514"/>
            <a:chOff x="0" y="0"/>
            <a:chExt cx="7818833" cy="5715513"/>
          </a:xfrm>
        </p:grpSpPr>
        <p:pic>
          <p:nvPicPr>
            <p:cNvPr id="275" name="IMG_0110.jpg" descr="IMG_0110.jpg"/>
            <p:cNvPicPr>
              <a:picLocks noChangeAspect="1"/>
            </p:cNvPicPr>
            <p:nvPr/>
          </p:nvPicPr>
          <p:blipFill>
            <a:blip r:embed="rId2">
              <a:extLst/>
            </a:blip>
            <a:srcRect r="21062"/>
            <a:stretch>
              <a:fillRect/>
            </a:stretch>
          </p:blipFill>
          <p:spPr>
            <a:xfrm>
              <a:off x="50799" y="50800"/>
              <a:ext cx="7717235" cy="5613914"/>
            </a:xfrm>
            <a:prstGeom prst="rect">
              <a:avLst/>
            </a:prstGeom>
            <a:ln>
              <a:noFill/>
            </a:ln>
            <a:effectLst/>
          </p:spPr>
        </p:pic>
        <p:pic>
          <p:nvPicPr>
            <p:cNvPr id="274" name="IMG_0110.jpg" descr="IMG_0110.jpg"/>
            <p:cNvPicPr>
              <a:picLocks/>
            </p:cNvPicPr>
            <p:nvPr/>
          </p:nvPicPr>
          <p:blipFill>
            <a:blip r:embed="rId3">
              <a:extLst/>
            </a:blip>
            <a:stretch>
              <a:fillRect/>
            </a:stretch>
          </p:blipFill>
          <p:spPr>
            <a:xfrm>
              <a:off x="0" y="-1"/>
              <a:ext cx="7818834" cy="5715515"/>
            </a:xfrm>
            <a:prstGeom prst="rect">
              <a:avLst/>
            </a:prstGeom>
            <a:effectLst/>
          </p:spPr>
        </p:pic>
      </p:grpSp>
      <p:grpSp>
        <p:nvGrpSpPr>
          <p:cNvPr id="279" name="IMG_0111.png"/>
          <p:cNvGrpSpPr/>
          <p:nvPr/>
        </p:nvGrpSpPr>
        <p:grpSpPr>
          <a:xfrm>
            <a:off x="15220367" y="860458"/>
            <a:ext cx="7818834" cy="11577964"/>
            <a:chOff x="0" y="0"/>
            <a:chExt cx="7818832" cy="11577963"/>
          </a:xfrm>
        </p:grpSpPr>
        <p:pic>
          <p:nvPicPr>
            <p:cNvPr id="278" name="IMG_0111.png" descr="IMG_0111.png"/>
            <p:cNvPicPr>
              <a:picLocks noChangeAspect="1"/>
            </p:cNvPicPr>
            <p:nvPr/>
          </p:nvPicPr>
          <p:blipFill>
            <a:blip r:embed="rId4">
              <a:extLst/>
            </a:blip>
            <a:srcRect r="21109"/>
            <a:stretch>
              <a:fillRect/>
            </a:stretch>
          </p:blipFill>
          <p:spPr>
            <a:xfrm>
              <a:off x="50799" y="50800"/>
              <a:ext cx="7717234" cy="11476364"/>
            </a:xfrm>
            <a:prstGeom prst="rect">
              <a:avLst/>
            </a:prstGeom>
            <a:ln>
              <a:noFill/>
            </a:ln>
            <a:effectLst/>
          </p:spPr>
        </p:pic>
        <p:pic>
          <p:nvPicPr>
            <p:cNvPr id="277" name="IMG_0111.png" descr="IMG_0111.png"/>
            <p:cNvPicPr>
              <a:picLocks/>
            </p:cNvPicPr>
            <p:nvPr/>
          </p:nvPicPr>
          <p:blipFill>
            <a:blip r:embed="rId5">
              <a:extLst/>
            </a:blip>
            <a:stretch>
              <a:fillRect/>
            </a:stretch>
          </p:blipFill>
          <p:spPr>
            <a:xfrm>
              <a:off x="0" y="-1"/>
              <a:ext cx="7818833" cy="11577964"/>
            </a:xfrm>
            <a:prstGeom prst="rect">
              <a:avLst/>
            </a:prstGeom>
            <a:effectLst/>
          </p:spPr>
        </p:pic>
      </p:grpSp>
      <p:sp>
        <p:nvSpPr>
          <p:cNvPr id="280" name="Turm-Bau"/>
          <p:cNvSpPr txBox="1"/>
          <p:nvPr/>
        </p:nvSpPr>
        <p:spPr>
          <a:xfrm>
            <a:off x="8262399" y="3440943"/>
            <a:ext cx="4736949" cy="14255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400"/>
            </a:lvl1pPr>
          </a:lstStyle>
          <a:p>
            <a:r>
              <a:t>Turm-Bau</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sp>
        <p:nvSpPr>
          <p:cNvPr id="283" name="Stefan Janke"/>
          <p:cNvSpPr txBox="1"/>
          <p:nvPr/>
        </p:nvSpPr>
        <p:spPr>
          <a:xfrm>
            <a:off x="1421119" y="13110922"/>
            <a:ext cx="19464678" cy="5111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defRPr sz="2400"/>
            </a:lvl1pPr>
          </a:lstStyle>
          <a:p>
            <a:r>
              <a:t>Stefan Janke</a:t>
            </a:r>
          </a:p>
        </p:txBody>
      </p:sp>
      <p:sp>
        <p:nvSpPr>
          <p:cNvPr id="284" name="Erkunde selbst, was man mit den Befehlen  „setze“ und „ändere()“ machen kann!"/>
          <p:cNvSpPr/>
          <p:nvPr/>
        </p:nvSpPr>
        <p:spPr>
          <a:xfrm>
            <a:off x="890354" y="3159100"/>
            <a:ext cx="21691126" cy="89549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0" tIns="254000" rIns="254000" bIns="254000" anchor="ctr"/>
          <a:lstStyle/>
          <a:p>
            <a:pPr defTabSz="457200">
              <a:lnSpc>
                <a:spcPct val="120000"/>
              </a:lnSpc>
              <a:spcBef>
                <a:spcPts val="3000"/>
              </a:spcBef>
              <a:tabLst>
                <a:tab pos="177800" algn="l"/>
              </a:tabLst>
            </a:pPr>
            <a:r>
              <a:t>Erkunde selbst, was man mit den Befehlen </a:t>
            </a:r>
            <a:br/>
            <a:r>
              <a:t>„setze“ und „ändere()“ machen kann!</a:t>
            </a:r>
          </a:p>
        </p:txBody>
      </p:sp>
      <p:sp>
        <p:nvSpPr>
          <p:cNvPr id="285" name="Positionen ändern"/>
          <p:cNvSpPr txBox="1"/>
          <p:nvPr/>
        </p:nvSpPr>
        <p:spPr>
          <a:xfrm>
            <a:off x="7867281" y="3135312"/>
            <a:ext cx="8649438" cy="14255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400"/>
            </a:lvl1pPr>
          </a:lstStyle>
          <a:p>
            <a:r>
              <a:t>Positionen ändern</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a:p>
        </p:txBody>
      </p:sp>
      <p:sp>
        <p:nvSpPr>
          <p:cNvPr id="288" name="Stefan Janke, Heiko Etzold"/>
          <p:cNvSpPr txBox="1"/>
          <p:nvPr/>
        </p:nvSpPr>
        <p:spPr>
          <a:xfrm>
            <a:off x="1421119" y="13110922"/>
            <a:ext cx="19464678" cy="5111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defRPr sz="2400"/>
            </a:lvl1pPr>
          </a:lstStyle>
          <a:p>
            <a:r>
              <a:t>Stefan Janke, Heiko Etzold</a:t>
            </a:r>
          </a:p>
        </p:txBody>
      </p:sp>
      <p:sp>
        <p:nvSpPr>
          <p:cNvPr id="289" name="Positionen ändern"/>
          <p:cNvSpPr txBox="1"/>
          <p:nvPr/>
        </p:nvSpPr>
        <p:spPr>
          <a:xfrm>
            <a:off x="3777881" y="6344323"/>
            <a:ext cx="8649438" cy="14255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400"/>
            </a:lvl1pPr>
          </a:lstStyle>
          <a:p>
            <a:r>
              <a:t>Positionen ändern</a:t>
            </a:r>
          </a:p>
        </p:txBody>
      </p:sp>
      <p:grpSp>
        <p:nvGrpSpPr>
          <p:cNvPr id="292" name="IMG_0201.png"/>
          <p:cNvGrpSpPr/>
          <p:nvPr/>
        </p:nvGrpSpPr>
        <p:grpSpPr>
          <a:xfrm>
            <a:off x="15850140" y="466342"/>
            <a:ext cx="7848607" cy="12292947"/>
            <a:chOff x="0" y="0"/>
            <a:chExt cx="7848606" cy="12292946"/>
          </a:xfrm>
        </p:grpSpPr>
        <p:pic>
          <p:nvPicPr>
            <p:cNvPr id="291" name="IMG_0201.png" descr="IMG_0201.png"/>
            <p:cNvPicPr>
              <a:picLocks noChangeAspect="1"/>
            </p:cNvPicPr>
            <p:nvPr/>
          </p:nvPicPr>
          <p:blipFill>
            <a:blip r:embed="rId2">
              <a:extLst/>
            </a:blip>
            <a:srcRect r="17501"/>
            <a:stretch>
              <a:fillRect/>
            </a:stretch>
          </p:blipFill>
          <p:spPr>
            <a:xfrm>
              <a:off x="50800" y="50800"/>
              <a:ext cx="7747007" cy="12191347"/>
            </a:xfrm>
            <a:prstGeom prst="rect">
              <a:avLst/>
            </a:prstGeom>
            <a:ln>
              <a:noFill/>
            </a:ln>
            <a:effectLst/>
          </p:spPr>
        </p:pic>
        <p:pic>
          <p:nvPicPr>
            <p:cNvPr id="290" name="IMG_0201.png" descr="IMG_0201.png"/>
            <p:cNvPicPr>
              <a:picLocks/>
            </p:cNvPicPr>
            <p:nvPr/>
          </p:nvPicPr>
          <p:blipFill>
            <a:blip r:embed="rId3">
              <a:extLst/>
            </a:blip>
            <a:stretch>
              <a:fillRect/>
            </a:stretch>
          </p:blipFill>
          <p:spPr>
            <a:xfrm>
              <a:off x="-1" y="0"/>
              <a:ext cx="7848608" cy="12292947"/>
            </a:xfrm>
            <a:prstGeom prst="rect">
              <a:avLst/>
            </a:prstGeom>
            <a:effectLst/>
          </p:spPr>
        </p:pic>
      </p:gr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a:t>
            </a:fld>
            <a:endParaRPr/>
          </a:p>
        </p:txBody>
      </p:sp>
      <p:sp>
        <p:nvSpPr>
          <p:cNvPr id="295" name="Stefan Janke"/>
          <p:cNvSpPr txBox="1"/>
          <p:nvPr/>
        </p:nvSpPr>
        <p:spPr>
          <a:xfrm>
            <a:off x="1421119" y="13110922"/>
            <a:ext cx="19464678" cy="5111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defRPr sz="2400"/>
            </a:lvl1pPr>
          </a:lstStyle>
          <a:p>
            <a:r>
              <a:t>Stefan Janke</a:t>
            </a:r>
          </a:p>
        </p:txBody>
      </p:sp>
      <p:sp>
        <p:nvSpPr>
          <p:cNvPr id="296" name="Baue ein Klötzchen auf einem beliebigen Feld!…"/>
          <p:cNvSpPr/>
          <p:nvPr/>
        </p:nvSpPr>
        <p:spPr>
          <a:xfrm>
            <a:off x="890354" y="3271767"/>
            <a:ext cx="21691126" cy="8842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0" tIns="254000" rIns="254000" bIns="254000" anchor="ctr"/>
          <a:lstStyle/>
          <a:p>
            <a:pPr algn="l" defTabSz="457200">
              <a:lnSpc>
                <a:spcPct val="120000"/>
              </a:lnSpc>
              <a:spcBef>
                <a:spcPts val="3000"/>
              </a:spcBef>
              <a:tabLst>
                <a:tab pos="177800" algn="l"/>
              </a:tabLst>
            </a:pPr>
            <a:r>
              <a:t>Baue ein Klötzchen auf einem beliebigen Feld!</a:t>
            </a:r>
          </a:p>
          <a:p>
            <a:pPr algn="l" defTabSz="457200">
              <a:lnSpc>
                <a:spcPct val="120000"/>
              </a:lnSpc>
              <a:spcBef>
                <a:spcPts val="3000"/>
              </a:spcBef>
              <a:tabLst>
                <a:tab pos="177800" algn="l"/>
              </a:tabLst>
            </a:pPr>
            <a:r>
              <a:t>Baue von diesem Feld aus eine Reihe mit 40 Klötzchen in folgende Richtungen:</a:t>
            </a:r>
          </a:p>
          <a:p>
            <a:pPr algn="l" defTabSz="457200">
              <a:lnSpc>
                <a:spcPct val="120000"/>
              </a:lnSpc>
              <a:spcBef>
                <a:spcPts val="2000"/>
              </a:spcBef>
              <a:tabLst>
                <a:tab pos="177800" algn="l"/>
              </a:tabLst>
            </a:pPr>
            <a:r>
              <a:t>- nach rechts														-	nach vorn</a:t>
            </a:r>
          </a:p>
          <a:p>
            <a:pPr algn="l" defTabSz="457200">
              <a:lnSpc>
                <a:spcPct val="120000"/>
              </a:lnSpc>
              <a:spcBef>
                <a:spcPts val="2000"/>
              </a:spcBef>
              <a:tabLst>
                <a:tab pos="177800" algn="l"/>
              </a:tabLst>
            </a:pPr>
            <a:r>
              <a:t>- nach links															-	nach hinten</a:t>
            </a:r>
          </a:p>
          <a:p>
            <a:pPr algn="l" defTabSz="457200">
              <a:lnSpc>
                <a:spcPct val="120000"/>
              </a:lnSpc>
              <a:spcBef>
                <a:spcPts val="2000"/>
              </a:spcBef>
              <a:tabLst>
                <a:tab pos="177800" algn="l"/>
              </a:tabLst>
            </a:pPr>
            <a:r>
              <a:t>- diagonal nach vorn rechts					-	diagonal nach vorn links</a:t>
            </a:r>
          </a:p>
          <a:p>
            <a:pPr algn="l" defTabSz="457200">
              <a:lnSpc>
                <a:spcPct val="120000"/>
              </a:lnSpc>
              <a:spcBef>
                <a:spcPts val="3000"/>
              </a:spcBef>
              <a:tabLst>
                <a:tab pos="177800" algn="l"/>
              </a:tabLst>
            </a:pPr>
            <a:r>
              <a:t>- diagonal nach hinten links					-	diagonal nach hinten rechts</a:t>
            </a:r>
          </a:p>
        </p:txBody>
      </p:sp>
      <p:sp>
        <p:nvSpPr>
          <p:cNvPr id="297" name="Übungen"/>
          <p:cNvSpPr txBox="1"/>
          <p:nvPr/>
        </p:nvSpPr>
        <p:spPr>
          <a:xfrm>
            <a:off x="14172145" y="849312"/>
            <a:ext cx="4421710" cy="14255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400"/>
            </a:lvl1pPr>
          </a:lstStyle>
          <a:p>
            <a:r>
              <a:t>Übungen</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Foliennummer"/>
          <p:cNvSpPr txBox="1">
            <a:spLocks noGrp="1"/>
          </p:cNvSpPr>
          <p:nvPr>
            <p:ph type="sldNum" sz="quarter" idx="2"/>
          </p:nvPr>
        </p:nvSpPr>
        <p:spPr>
          <a:xfrm>
            <a:off x="23596092" y="13106400"/>
            <a:ext cx="332360" cy="51117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sp>
        <p:nvSpPr>
          <p:cNvPr id="161" name="Stefan Janke"/>
          <p:cNvSpPr txBox="1">
            <a:spLocks noGrp="1"/>
          </p:cNvSpPr>
          <p:nvPr>
            <p:ph type="body" idx="13"/>
          </p:nvPr>
        </p:nvSpPr>
        <p:spPr>
          <a:prstGeom prst="rect">
            <a:avLst/>
          </a:prstGeom>
        </p:spPr>
        <p:txBody>
          <a:bodyPr/>
          <a:lstStyle/>
          <a:p>
            <a:r>
              <a:t>Stefan Janke</a:t>
            </a:r>
          </a:p>
        </p:txBody>
      </p:sp>
      <p:sp>
        <p:nvSpPr>
          <p:cNvPr id="162" name="Erwürfel dir eine Zahl und führt alle Aktionen aus, die kleiner oder gleich dieser Zahl sind:…"/>
          <p:cNvSpPr/>
          <p:nvPr/>
        </p:nvSpPr>
        <p:spPr>
          <a:xfrm>
            <a:off x="966554" y="3526035"/>
            <a:ext cx="22450892" cy="8738553"/>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0" tIns="254000" rIns="254000" bIns="254000"/>
          <a:lstStyle/>
          <a:p>
            <a:pPr algn="l" defTabSz="457200">
              <a:lnSpc>
                <a:spcPct val="120000"/>
              </a:lnSpc>
              <a:spcBef>
                <a:spcPts val="1300"/>
              </a:spcBef>
              <a:tabLst>
                <a:tab pos="177800" algn="l"/>
              </a:tabLst>
              <a:defRPr sz="4000"/>
            </a:pPr>
            <a:r>
              <a:t>Erwürfel dir eine Zahl und führt alle Aktionen aus, die kleiner oder gleich dieser Zahl sind:</a:t>
            </a:r>
          </a:p>
          <a:p>
            <a:pPr marL="635000" indent="-635000" algn="l" defTabSz="457200">
              <a:lnSpc>
                <a:spcPct val="120000"/>
              </a:lnSpc>
              <a:spcBef>
                <a:spcPts val="1300"/>
              </a:spcBef>
              <a:buSzPct val="100000"/>
              <a:buAutoNum type="arabicParenR"/>
              <a:tabLst>
                <a:tab pos="177800" algn="l"/>
              </a:tabLst>
              <a:defRPr sz="4000"/>
            </a:pPr>
            <a:r>
              <a:t>Bastel ein Namensschildchen!</a:t>
            </a:r>
          </a:p>
          <a:p>
            <a:pPr marL="635000" indent="-635000" algn="l" defTabSz="457200">
              <a:lnSpc>
                <a:spcPct val="120000"/>
              </a:lnSpc>
              <a:spcBef>
                <a:spcPts val="1300"/>
              </a:spcBef>
              <a:buSzPct val="100000"/>
              <a:buAutoNum type="arabicParenR"/>
              <a:tabLst>
                <a:tab pos="177800" algn="l"/>
              </a:tabLst>
              <a:defRPr sz="4000"/>
            </a:pPr>
            <a:r>
              <a:t>Schreibe vor deinen Namen ein Adjektiv, das denselben Anfangsbuchstaben besitzt wie dein Vorname!</a:t>
            </a:r>
          </a:p>
          <a:p>
            <a:pPr marL="635000" indent="-635000" algn="l" defTabSz="457200">
              <a:lnSpc>
                <a:spcPct val="120000"/>
              </a:lnSpc>
              <a:spcBef>
                <a:spcPts val="1300"/>
              </a:spcBef>
              <a:buSzPct val="100000"/>
              <a:buAutoNum type="arabicParenR"/>
              <a:tabLst>
                <a:tab pos="177800" algn="l"/>
              </a:tabLst>
              <a:defRPr sz="4000"/>
            </a:pPr>
            <a:r>
              <a:t>Male ein kleines Bild auf das Schild, das etwas mit deinem liebsten Hobby zu tun hat!</a:t>
            </a:r>
          </a:p>
          <a:p>
            <a:pPr marL="635000" indent="-635000" algn="l" defTabSz="457200">
              <a:lnSpc>
                <a:spcPct val="120000"/>
              </a:lnSpc>
              <a:spcBef>
                <a:spcPts val="1300"/>
              </a:spcBef>
              <a:buSzPct val="100000"/>
              <a:buAutoNum type="arabicParenR"/>
              <a:tabLst>
                <a:tab pos="177800" algn="l"/>
              </a:tabLst>
              <a:defRPr sz="4000"/>
            </a:pPr>
            <a:r>
              <a:t>Schätze, wie viele Klötzchen sich jedes Kind deiner Klasse aus der Kiste nehmen müsste, damit alle Kinder gleich viele Klötzchen besitzen und schreibe die Zahl auf dein Schildchen!</a:t>
            </a:r>
          </a:p>
          <a:p>
            <a:pPr marL="635000" indent="-635000" algn="l" defTabSz="457200">
              <a:lnSpc>
                <a:spcPct val="120000"/>
              </a:lnSpc>
              <a:spcBef>
                <a:spcPts val="1300"/>
              </a:spcBef>
              <a:buSzPct val="100000"/>
              <a:buAutoNum type="arabicParenR"/>
              <a:tabLst>
                <a:tab pos="177800" algn="l"/>
              </a:tabLst>
              <a:defRPr sz="4000"/>
            </a:pPr>
            <a:r>
              <a:t>Überlege dir, welches im Wald lebende Tier du am liebsten sein würdest und male oder schreibe es auf dein Schild!</a:t>
            </a:r>
          </a:p>
          <a:p>
            <a:pPr marL="635000" indent="-635000" algn="l" defTabSz="457200">
              <a:lnSpc>
                <a:spcPct val="120000"/>
              </a:lnSpc>
              <a:spcBef>
                <a:spcPts val="1300"/>
              </a:spcBef>
              <a:buSzPct val="100000"/>
              <a:buAutoNum type="arabicParenR"/>
              <a:tabLst>
                <a:tab pos="177800" algn="l"/>
              </a:tabLst>
              <a:defRPr sz="4000"/>
            </a:pPr>
            <a:r>
              <a:t>Versuche, dieses Lieblingstier mit den Klötzchen nachzubauen!</a:t>
            </a:r>
          </a:p>
        </p:txBody>
      </p:sp>
      <p:sp>
        <p:nvSpPr>
          <p:cNvPr id="163" name="Namensschild"/>
          <p:cNvSpPr txBox="1"/>
          <p:nvPr/>
        </p:nvSpPr>
        <p:spPr>
          <a:xfrm>
            <a:off x="11892714" y="1275716"/>
            <a:ext cx="6653988" cy="14255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400"/>
            </a:lvl1pPr>
          </a:lstStyle>
          <a:p>
            <a:r>
              <a:t>Namensschild</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sp>
        <p:nvSpPr>
          <p:cNvPr id="300" name="Stefan Janke"/>
          <p:cNvSpPr txBox="1"/>
          <p:nvPr/>
        </p:nvSpPr>
        <p:spPr>
          <a:xfrm>
            <a:off x="1421119" y="13110922"/>
            <a:ext cx="19464678" cy="5111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defRPr sz="2400"/>
            </a:lvl1pPr>
          </a:lstStyle>
          <a:p>
            <a:r>
              <a:t>Stefan Janke</a:t>
            </a:r>
          </a:p>
        </p:txBody>
      </p:sp>
      <p:sp>
        <p:nvSpPr>
          <p:cNvPr id="301" name="Programmiere die Würfelbauwerke!"/>
          <p:cNvSpPr/>
          <p:nvPr/>
        </p:nvSpPr>
        <p:spPr>
          <a:xfrm>
            <a:off x="4074159" y="2966967"/>
            <a:ext cx="16235682" cy="18255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0" tIns="254000" rIns="254000" bIns="254000"/>
          <a:lstStyle>
            <a:lvl1pPr defTabSz="457200">
              <a:lnSpc>
                <a:spcPct val="120000"/>
              </a:lnSpc>
              <a:spcBef>
                <a:spcPts val="3000"/>
              </a:spcBef>
              <a:tabLst>
                <a:tab pos="177800" algn="l"/>
              </a:tabLst>
            </a:lvl1pPr>
          </a:lstStyle>
          <a:p>
            <a:r>
              <a:t>Programmiere die Würfelbauwerke!</a:t>
            </a:r>
          </a:p>
        </p:txBody>
      </p:sp>
      <p:grpSp>
        <p:nvGrpSpPr>
          <p:cNvPr id="304" name="Gruppieren"/>
          <p:cNvGrpSpPr/>
          <p:nvPr/>
        </p:nvGrpSpPr>
        <p:grpSpPr>
          <a:xfrm>
            <a:off x="266732" y="4699160"/>
            <a:ext cx="5627300" cy="7354642"/>
            <a:chOff x="0" y="0"/>
            <a:chExt cx="5627299" cy="7354641"/>
          </a:xfrm>
        </p:grpSpPr>
        <p:pic>
          <p:nvPicPr>
            <p:cNvPr id="302" name="A1.jpeg" descr="A1.jpeg"/>
            <p:cNvPicPr>
              <a:picLocks noChangeAspect="1"/>
            </p:cNvPicPr>
            <p:nvPr/>
          </p:nvPicPr>
          <p:blipFill>
            <a:blip r:embed="rId2">
              <a:extLst/>
            </a:blip>
            <a:srcRect r="50000" b="12869"/>
            <a:stretch>
              <a:fillRect/>
            </a:stretch>
          </p:blipFill>
          <p:spPr>
            <a:xfrm>
              <a:off x="0" y="0"/>
              <a:ext cx="5627300" cy="7354642"/>
            </a:xfrm>
            <a:prstGeom prst="rect">
              <a:avLst/>
            </a:prstGeom>
            <a:ln w="6350" cap="flat">
              <a:solidFill>
                <a:srgbClr val="000000"/>
              </a:solidFill>
              <a:prstDash val="solid"/>
              <a:miter lim="400000"/>
            </a:ln>
            <a:effectLst/>
          </p:spPr>
        </p:pic>
        <p:sp>
          <p:nvSpPr>
            <p:cNvPr id="303" name="Rechteck"/>
            <p:cNvSpPr/>
            <p:nvPr/>
          </p:nvSpPr>
          <p:spPr>
            <a:xfrm>
              <a:off x="331898" y="352934"/>
              <a:ext cx="922792" cy="1398445"/>
            </a:xfrm>
            <a:prstGeom prst="rect">
              <a:avLst/>
            </a:prstGeom>
            <a:solidFill>
              <a:srgbClr val="FFFFFF"/>
            </a:solidFill>
            <a:ln w="12700" cap="flat">
              <a:noFill/>
              <a:miter lim="400000"/>
            </a:ln>
            <a:effectLst/>
          </p:spPr>
          <p:txBody>
            <a:bodyPr wrap="square" lIns="101600" tIns="101600" rIns="101600" bIns="101600" numCol="1" anchor="ctr">
              <a:noAutofit/>
            </a:bodyPr>
            <a:lstStyle/>
            <a:p>
              <a:pPr defTabSz="457200">
                <a:defRPr sz="1200">
                  <a:solidFill>
                    <a:srgbClr val="FFFFFF"/>
                  </a:solidFill>
                  <a:latin typeface="Helvetica Neue"/>
                  <a:ea typeface="Helvetica Neue"/>
                  <a:cs typeface="Helvetica Neue"/>
                  <a:sym typeface="Helvetica Neue"/>
                </a:defRPr>
              </a:pPr>
              <a:endParaRPr/>
            </a:p>
          </p:txBody>
        </p:sp>
      </p:grpSp>
      <p:pic>
        <p:nvPicPr>
          <p:cNvPr id="305" name="A3.jpeg" descr="A3.jpeg"/>
          <p:cNvPicPr>
            <a:picLocks noChangeAspect="1"/>
          </p:cNvPicPr>
          <p:nvPr/>
        </p:nvPicPr>
        <p:blipFill>
          <a:blip r:embed="rId3">
            <a:extLst/>
          </a:blip>
          <a:srcRect r="49999" b="12905"/>
          <a:stretch>
            <a:fillRect/>
          </a:stretch>
        </p:blipFill>
        <p:spPr>
          <a:xfrm>
            <a:off x="6341796" y="4702410"/>
            <a:ext cx="5624829" cy="7348337"/>
          </a:xfrm>
          <a:prstGeom prst="rect">
            <a:avLst/>
          </a:prstGeom>
          <a:ln w="6350">
            <a:solidFill>
              <a:srgbClr val="000000"/>
            </a:solidFill>
            <a:miter lim="400000"/>
          </a:ln>
        </p:spPr>
      </p:pic>
      <p:pic>
        <p:nvPicPr>
          <p:cNvPr id="306" name="A5.jpeg" descr="A5.jpeg"/>
          <p:cNvPicPr>
            <a:picLocks noChangeAspect="1"/>
          </p:cNvPicPr>
          <p:nvPr/>
        </p:nvPicPr>
        <p:blipFill>
          <a:blip r:embed="rId4">
            <a:extLst/>
          </a:blip>
          <a:srcRect r="49999" b="12882"/>
          <a:stretch>
            <a:fillRect/>
          </a:stretch>
        </p:blipFill>
        <p:spPr>
          <a:xfrm>
            <a:off x="12417645" y="4702212"/>
            <a:ext cx="5623383" cy="7348452"/>
          </a:xfrm>
          <a:prstGeom prst="rect">
            <a:avLst/>
          </a:prstGeom>
          <a:ln w="6350">
            <a:solidFill>
              <a:srgbClr val="000000"/>
            </a:solidFill>
            <a:miter lim="400000"/>
          </a:ln>
        </p:spPr>
      </p:pic>
      <p:grpSp>
        <p:nvGrpSpPr>
          <p:cNvPr id="309" name="Gruppieren"/>
          <p:cNvGrpSpPr/>
          <p:nvPr/>
        </p:nvGrpSpPr>
        <p:grpSpPr>
          <a:xfrm>
            <a:off x="18488732" y="4699160"/>
            <a:ext cx="5628536" cy="7354642"/>
            <a:chOff x="0" y="0"/>
            <a:chExt cx="5628535" cy="7354641"/>
          </a:xfrm>
        </p:grpSpPr>
        <p:pic>
          <p:nvPicPr>
            <p:cNvPr id="307" name="A4.jpeg" descr="A4.jpeg"/>
            <p:cNvPicPr>
              <a:picLocks noChangeAspect="1"/>
            </p:cNvPicPr>
            <p:nvPr/>
          </p:nvPicPr>
          <p:blipFill>
            <a:blip r:embed="rId5">
              <a:extLst/>
            </a:blip>
            <a:srcRect r="50000" b="12888"/>
            <a:stretch>
              <a:fillRect/>
            </a:stretch>
          </p:blipFill>
          <p:spPr>
            <a:xfrm>
              <a:off x="0" y="0"/>
              <a:ext cx="5628536" cy="7354642"/>
            </a:xfrm>
            <a:prstGeom prst="rect">
              <a:avLst/>
            </a:prstGeom>
            <a:ln w="6350" cap="flat">
              <a:solidFill>
                <a:srgbClr val="000000"/>
              </a:solidFill>
              <a:prstDash val="solid"/>
              <a:miter lim="400000"/>
            </a:ln>
            <a:effectLst/>
          </p:spPr>
        </p:pic>
        <p:sp>
          <p:nvSpPr>
            <p:cNvPr id="308" name="Rechteck"/>
            <p:cNvSpPr/>
            <p:nvPr/>
          </p:nvSpPr>
          <p:spPr>
            <a:xfrm>
              <a:off x="255106" y="205987"/>
              <a:ext cx="922995" cy="1398752"/>
            </a:xfrm>
            <a:prstGeom prst="rect">
              <a:avLst/>
            </a:prstGeom>
            <a:solidFill>
              <a:srgbClr val="FFFFFF"/>
            </a:solidFill>
            <a:ln w="12700" cap="flat">
              <a:noFill/>
              <a:miter lim="400000"/>
            </a:ln>
            <a:effectLst/>
          </p:spPr>
          <p:txBody>
            <a:bodyPr wrap="square" lIns="101600" tIns="101600" rIns="101600" bIns="101600" numCol="1" anchor="ctr">
              <a:noAutofit/>
            </a:bodyPr>
            <a:lstStyle/>
            <a:p>
              <a:pPr defTabSz="457200">
                <a:defRPr sz="1200">
                  <a:solidFill>
                    <a:srgbClr val="FFFFFF"/>
                  </a:solidFill>
                  <a:latin typeface="Helvetica Neue"/>
                  <a:ea typeface="Helvetica Neue"/>
                  <a:cs typeface="Helvetica Neue"/>
                  <a:sym typeface="Helvetica Neue"/>
                </a:defRPr>
              </a:pPr>
              <a:endParaRPr/>
            </a:p>
          </p:txBody>
        </p:sp>
      </p:gr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 name="A11.jpeg" descr="A11.jpeg"/>
          <p:cNvPicPr>
            <a:picLocks noChangeAspect="1"/>
          </p:cNvPicPr>
          <p:nvPr/>
        </p:nvPicPr>
        <p:blipFill>
          <a:blip r:embed="rId2">
            <a:extLst/>
          </a:blip>
          <a:srcRect r="49999" b="12934"/>
          <a:stretch>
            <a:fillRect/>
          </a:stretch>
        </p:blipFill>
        <p:spPr>
          <a:xfrm>
            <a:off x="12420648" y="4705983"/>
            <a:ext cx="5620919" cy="7340848"/>
          </a:xfrm>
          <a:prstGeom prst="rect">
            <a:avLst/>
          </a:prstGeom>
          <a:ln w="6350">
            <a:solidFill>
              <a:srgbClr val="000000"/>
            </a:solidFill>
            <a:miter lim="400000"/>
          </a:ln>
        </p:spPr>
      </p:pic>
      <p:pic>
        <p:nvPicPr>
          <p:cNvPr id="312" name="A7.jpeg" descr="A7.jpeg"/>
          <p:cNvPicPr>
            <a:picLocks noChangeAspect="1"/>
          </p:cNvPicPr>
          <p:nvPr/>
        </p:nvPicPr>
        <p:blipFill>
          <a:blip r:embed="rId3">
            <a:extLst/>
          </a:blip>
          <a:srcRect r="50000" b="12929"/>
          <a:stretch>
            <a:fillRect/>
          </a:stretch>
        </p:blipFill>
        <p:spPr>
          <a:xfrm>
            <a:off x="18492529" y="4705983"/>
            <a:ext cx="5620859" cy="7341148"/>
          </a:xfrm>
          <a:prstGeom prst="rect">
            <a:avLst/>
          </a:prstGeom>
          <a:ln w="6350">
            <a:solidFill>
              <a:srgbClr val="000000"/>
            </a:solidFill>
            <a:miter lim="400000"/>
          </a:ln>
        </p:spPr>
      </p:pic>
      <p:pic>
        <p:nvPicPr>
          <p:cNvPr id="313" name="A9.jpeg" descr="A9.jpeg"/>
          <p:cNvPicPr>
            <a:picLocks noChangeAspect="1"/>
          </p:cNvPicPr>
          <p:nvPr/>
        </p:nvPicPr>
        <p:blipFill>
          <a:blip r:embed="rId4">
            <a:extLst/>
          </a:blip>
          <a:srcRect r="50000" b="12865"/>
          <a:stretch>
            <a:fillRect/>
          </a:stretch>
        </p:blipFill>
        <p:spPr>
          <a:xfrm>
            <a:off x="6345765" y="4703204"/>
            <a:ext cx="5620927" cy="7346624"/>
          </a:xfrm>
          <a:prstGeom prst="rect">
            <a:avLst/>
          </a:prstGeom>
          <a:ln w="6350">
            <a:solidFill>
              <a:srgbClr val="000000"/>
            </a:solidFill>
            <a:miter lim="400000"/>
          </a:ln>
        </p:spPr>
      </p:pic>
      <p:pic>
        <p:nvPicPr>
          <p:cNvPr id="314" name="A8.jpeg" descr="A8.jpeg"/>
          <p:cNvPicPr>
            <a:picLocks noChangeAspect="1"/>
          </p:cNvPicPr>
          <p:nvPr/>
        </p:nvPicPr>
        <p:blipFill>
          <a:blip r:embed="rId5">
            <a:extLst/>
          </a:blip>
          <a:srcRect r="49999" b="12822"/>
          <a:stretch>
            <a:fillRect/>
          </a:stretch>
        </p:blipFill>
        <p:spPr>
          <a:xfrm>
            <a:off x="269911" y="4701220"/>
            <a:ext cx="5621096" cy="7350476"/>
          </a:xfrm>
          <a:prstGeom prst="rect">
            <a:avLst/>
          </a:prstGeom>
          <a:ln w="6350">
            <a:solidFill>
              <a:srgbClr val="000000"/>
            </a:solidFill>
            <a:miter lim="400000"/>
          </a:ln>
        </p:spPr>
      </p:pic>
      <p:sp>
        <p:nvSpPr>
          <p:cNvPr id="315" name="Folien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sp>
        <p:nvSpPr>
          <p:cNvPr id="316" name="Stefan Janke"/>
          <p:cNvSpPr txBox="1"/>
          <p:nvPr/>
        </p:nvSpPr>
        <p:spPr>
          <a:xfrm>
            <a:off x="1421119" y="13110922"/>
            <a:ext cx="19464678" cy="5111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defRPr sz="2400"/>
            </a:lvl1pPr>
          </a:lstStyle>
          <a:p>
            <a:r>
              <a:t>Stefan Janke</a:t>
            </a:r>
          </a:p>
        </p:txBody>
      </p:sp>
      <p:sp>
        <p:nvSpPr>
          <p:cNvPr id="317" name="Programmiere die Würfelbauwerke!"/>
          <p:cNvSpPr/>
          <p:nvPr/>
        </p:nvSpPr>
        <p:spPr>
          <a:xfrm>
            <a:off x="4074159" y="2966967"/>
            <a:ext cx="16235682" cy="18255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0" tIns="254000" rIns="254000" bIns="254000"/>
          <a:lstStyle>
            <a:lvl1pPr defTabSz="457200">
              <a:lnSpc>
                <a:spcPct val="120000"/>
              </a:lnSpc>
              <a:spcBef>
                <a:spcPts val="3000"/>
              </a:spcBef>
              <a:tabLst>
                <a:tab pos="177800" algn="l"/>
              </a:tabLst>
            </a:lvl1pPr>
          </a:lstStyle>
          <a:p>
            <a:r>
              <a:t>Programmiere die Würfelbauwerke!</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Foliennummer"/>
          <p:cNvSpPr txBox="1">
            <a:spLocks noGrp="1"/>
          </p:cNvSpPr>
          <p:nvPr>
            <p:ph type="sldNum" sz="quarter" idx="2"/>
          </p:nvPr>
        </p:nvSpPr>
        <p:spPr>
          <a:xfrm>
            <a:off x="23596092" y="13106400"/>
            <a:ext cx="332360" cy="51117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
        <p:nvSpPr>
          <p:cNvPr id="166" name="Stell dir vor, ein Alien steht morgen früh vor deiner Tür. Es hat zwar aufgrund seiner hohen Intelligenz schnell deine Sprache gelernt, kennt allerdings aus seinem Kulturkreis lediglich runde Formen. Für dein neues Brettspiel braucht ihr jedoch einen Würfel. Versuche dem Wesen zu erklären, worum es sich dabei handelt."/>
          <p:cNvSpPr/>
          <p:nvPr/>
        </p:nvSpPr>
        <p:spPr>
          <a:xfrm>
            <a:off x="898770" y="4633183"/>
            <a:ext cx="15643755" cy="774407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0" tIns="254000" rIns="254000" bIns="254000"/>
          <a:lstStyle>
            <a:lvl1pPr algn="l" defTabSz="457200">
              <a:lnSpc>
                <a:spcPct val="120000"/>
              </a:lnSpc>
              <a:spcBef>
                <a:spcPts val="3000"/>
              </a:spcBef>
              <a:tabLst>
                <a:tab pos="177800" algn="l"/>
              </a:tabLst>
            </a:lvl1pPr>
          </a:lstStyle>
          <a:p>
            <a:r>
              <a:t>Stell dir vor, ein Alien steht morgen früh vor deiner Tür. Es hat zwar aufgrund seiner hohen Intelligenz schnell deine Sprache gelernt, kennt allerdings aus seinem Kulturkreis lediglich runde Formen. Für dein neues Brettspiel braucht ihr jedoch einen Würfel. Versuche dem Wesen zu erklären, worum es sich dabei handelt.</a:t>
            </a:r>
          </a:p>
        </p:txBody>
      </p:sp>
      <p:sp>
        <p:nvSpPr>
          <p:cNvPr id="167" name="Der Würfel"/>
          <p:cNvSpPr txBox="1"/>
          <p:nvPr/>
        </p:nvSpPr>
        <p:spPr>
          <a:xfrm>
            <a:off x="9501619" y="2473940"/>
            <a:ext cx="5380762" cy="14255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400"/>
            </a:lvl1pPr>
          </a:lstStyle>
          <a:p>
            <a:r>
              <a:t>Der Würfel</a:t>
            </a:r>
          </a:p>
        </p:txBody>
      </p:sp>
      <p:pic>
        <p:nvPicPr>
          <p:cNvPr id="168" name="Alien1ces.svg.png" descr="Alien1ces.svg.png"/>
          <p:cNvPicPr>
            <a:picLocks noChangeAspect="1"/>
          </p:cNvPicPr>
          <p:nvPr/>
        </p:nvPicPr>
        <p:blipFill>
          <a:blip r:embed="rId2">
            <a:extLst/>
          </a:blip>
          <a:stretch>
            <a:fillRect/>
          </a:stretch>
        </p:blipFill>
        <p:spPr>
          <a:xfrm>
            <a:off x="17975413" y="3600732"/>
            <a:ext cx="4759870" cy="8268523"/>
          </a:xfrm>
          <a:prstGeom prst="rect">
            <a:avLst/>
          </a:prstGeom>
          <a:ln w="12700">
            <a:miter lim="400000"/>
          </a:ln>
        </p:spPr>
      </p:pic>
      <p:sp>
        <p:nvSpPr>
          <p:cNvPr id="169" name="Stefan Janke, Nevit Dilmen (https://commons.wikimedia.org/wiki/File:Alien1ces.svg)"/>
          <p:cNvSpPr txBox="1"/>
          <p:nvPr/>
        </p:nvSpPr>
        <p:spPr>
          <a:xfrm>
            <a:off x="1421119" y="13110922"/>
            <a:ext cx="19464678" cy="5111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defRPr sz="2400"/>
            </a:lvl1pPr>
          </a:lstStyle>
          <a:p>
            <a:r>
              <a:t>Stefan Janke, Nevit Dilmen (https://commons.wikimedia.org/wiki/File:Alien1ces.svg)</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Foliennummer"/>
          <p:cNvSpPr txBox="1">
            <a:spLocks noGrp="1"/>
          </p:cNvSpPr>
          <p:nvPr>
            <p:ph type="sldNum" sz="quarter" idx="2"/>
          </p:nvPr>
        </p:nvSpPr>
        <p:spPr>
          <a:xfrm>
            <a:off x="23596092" y="13106400"/>
            <a:ext cx="332360" cy="51117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
        <p:nvSpPr>
          <p:cNvPr id="172" name="Stell die Situation mit deinem Banknachbarn oder deiner Banknachbarin nach, indem du so tust, als wärest du das Alien!…"/>
          <p:cNvSpPr/>
          <p:nvPr/>
        </p:nvSpPr>
        <p:spPr>
          <a:xfrm>
            <a:off x="966554" y="4437630"/>
            <a:ext cx="22450892" cy="73587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0" tIns="254000" rIns="254000" bIns="254000"/>
          <a:lstStyle/>
          <a:p>
            <a:pPr algn="l" defTabSz="457200">
              <a:lnSpc>
                <a:spcPct val="120000"/>
              </a:lnSpc>
              <a:spcBef>
                <a:spcPts val="3000"/>
              </a:spcBef>
              <a:tabLst>
                <a:tab pos="177800" algn="l"/>
              </a:tabLst>
            </a:pPr>
            <a:r>
              <a:t>Stell die Situation mit deinem Banknachbarn oder deiner Banknachbarin nach, indem du so tust, als wärest du das Alien! </a:t>
            </a:r>
          </a:p>
          <a:p>
            <a:pPr algn="l" defTabSz="457200">
              <a:lnSpc>
                <a:spcPct val="120000"/>
              </a:lnSpc>
              <a:spcBef>
                <a:spcPts val="3000"/>
              </a:spcBef>
              <a:tabLst>
                <a:tab pos="177800" algn="l"/>
              </a:tabLst>
            </a:pPr>
            <a:r>
              <a:t>Das Alien ist dabei vollkommen unwissend und sollte </a:t>
            </a:r>
            <a:br/>
            <a:r>
              <a:t>kritische Nachfragen stellen, wenn es etwas nicht </a:t>
            </a:r>
            <a:br/>
            <a:r>
              <a:t>versteht. </a:t>
            </a:r>
          </a:p>
          <a:p>
            <a:pPr algn="l" defTabSz="457200">
              <a:lnSpc>
                <a:spcPct val="120000"/>
              </a:lnSpc>
              <a:spcBef>
                <a:spcPts val="3000"/>
              </a:spcBef>
              <a:tabLst>
                <a:tab pos="177800" algn="l"/>
              </a:tabLst>
            </a:pPr>
            <a:r>
              <a:t>Tauscht anschließend eure Rollen.</a:t>
            </a:r>
          </a:p>
        </p:txBody>
      </p:sp>
      <p:sp>
        <p:nvSpPr>
          <p:cNvPr id="173" name="Der Würfel"/>
          <p:cNvSpPr txBox="1"/>
          <p:nvPr/>
        </p:nvSpPr>
        <p:spPr>
          <a:xfrm>
            <a:off x="9501619" y="2473940"/>
            <a:ext cx="5380762" cy="14255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400"/>
            </a:lvl1pPr>
          </a:lstStyle>
          <a:p>
            <a:r>
              <a:t>Der Würfel</a:t>
            </a:r>
          </a:p>
        </p:txBody>
      </p:sp>
      <p:sp>
        <p:nvSpPr>
          <p:cNvPr id="174" name="Stefan Janke, Nevit Dilmen (https://commons.wikimedia.org/wiki/File:Alien1ces.svg)"/>
          <p:cNvSpPr txBox="1"/>
          <p:nvPr/>
        </p:nvSpPr>
        <p:spPr>
          <a:xfrm>
            <a:off x="1421119" y="13110922"/>
            <a:ext cx="19464678" cy="5111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defRPr sz="2400"/>
            </a:lvl1pPr>
          </a:lstStyle>
          <a:p>
            <a:r>
              <a:t>Stefan Janke, Nevit Dilmen (https://commons.wikimedia.org/wiki/File:Alien1ces.svg)</a:t>
            </a:r>
          </a:p>
        </p:txBody>
      </p:sp>
      <p:pic>
        <p:nvPicPr>
          <p:cNvPr id="175" name="Alien1ces.svg.png" descr="Alien1ces.svg.png"/>
          <p:cNvPicPr>
            <a:picLocks noChangeAspect="1"/>
          </p:cNvPicPr>
          <p:nvPr/>
        </p:nvPicPr>
        <p:blipFill>
          <a:blip r:embed="rId2">
            <a:extLst/>
          </a:blip>
          <a:stretch>
            <a:fillRect/>
          </a:stretch>
        </p:blipFill>
        <p:spPr>
          <a:xfrm>
            <a:off x="18279967" y="6620958"/>
            <a:ext cx="3034027" cy="5270505"/>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Foliennummer"/>
          <p:cNvSpPr txBox="1">
            <a:spLocks noGrp="1"/>
          </p:cNvSpPr>
          <p:nvPr>
            <p:ph type="sldNum" sz="quarter" idx="2"/>
          </p:nvPr>
        </p:nvSpPr>
        <p:spPr>
          <a:xfrm>
            <a:off x="23596092" y="13106400"/>
            <a:ext cx="332360" cy="51117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
        <p:nvSpPr>
          <p:cNvPr id="178" name="Stefan Janke"/>
          <p:cNvSpPr txBox="1">
            <a:spLocks noGrp="1"/>
          </p:cNvSpPr>
          <p:nvPr>
            <p:ph type="body" idx="13"/>
          </p:nvPr>
        </p:nvSpPr>
        <p:spPr>
          <a:prstGeom prst="rect">
            <a:avLst/>
          </a:prstGeom>
        </p:spPr>
        <p:txBody>
          <a:bodyPr/>
          <a:lstStyle/>
          <a:p>
            <a:r>
              <a:t>Stefan Janke</a:t>
            </a:r>
          </a:p>
        </p:txBody>
      </p:sp>
      <p:sp>
        <p:nvSpPr>
          <p:cNvPr id="179" name="Stelle zwischen dir und deinem Banknachbarn oder deiner Banknachbarin einen Sichtschutz auf.…"/>
          <p:cNvSpPr/>
          <p:nvPr/>
        </p:nvSpPr>
        <p:spPr>
          <a:xfrm>
            <a:off x="966554" y="4841225"/>
            <a:ext cx="22450892" cy="73587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0" tIns="254000" rIns="254000" bIns="254000"/>
          <a:lstStyle/>
          <a:p>
            <a:pPr algn="l" defTabSz="457200">
              <a:lnSpc>
                <a:spcPct val="120000"/>
              </a:lnSpc>
              <a:spcBef>
                <a:spcPts val="3000"/>
              </a:spcBef>
              <a:tabLst>
                <a:tab pos="177800" algn="l"/>
              </a:tabLst>
            </a:pPr>
            <a:r>
              <a:t>Stelle zwischen dir und deinem Banknachbarn oder deiner Banknachbarin einen Sichtschutz auf. </a:t>
            </a:r>
          </a:p>
          <a:p>
            <a:pPr algn="l" defTabSz="457200">
              <a:lnSpc>
                <a:spcPct val="120000"/>
              </a:lnSpc>
              <a:spcBef>
                <a:spcPts val="3000"/>
              </a:spcBef>
              <a:tabLst>
                <a:tab pos="177800" algn="l"/>
              </a:tabLst>
            </a:pPr>
            <a:r>
              <a:t>Du denkst dir ein Würfelgebäude mit 10 Klötzchen aus und baust es vor dir auf! </a:t>
            </a:r>
          </a:p>
          <a:p>
            <a:pPr algn="l" defTabSz="457200">
              <a:lnSpc>
                <a:spcPct val="120000"/>
              </a:lnSpc>
              <a:spcBef>
                <a:spcPts val="3000"/>
              </a:spcBef>
              <a:tabLst>
                <a:tab pos="177800" algn="l"/>
              </a:tabLst>
            </a:pPr>
            <a:r>
              <a:t>Erkläre deinem/deiner Partner/-in, wie er/sie dieses Gebäude bauen kann! </a:t>
            </a:r>
          </a:p>
          <a:p>
            <a:pPr algn="l" defTabSz="457200">
              <a:lnSpc>
                <a:spcPct val="120000"/>
              </a:lnSpc>
              <a:spcBef>
                <a:spcPts val="3000"/>
              </a:spcBef>
              <a:tabLst>
                <a:tab pos="177800" algn="l"/>
              </a:tabLst>
            </a:pPr>
            <a:r>
              <a:t>Vergleicht anschließend und tauscht die Rollen!</a:t>
            </a:r>
          </a:p>
        </p:txBody>
      </p:sp>
      <p:sp>
        <p:nvSpPr>
          <p:cNvPr id="180" name="Würfelbauwerke"/>
          <p:cNvSpPr txBox="1"/>
          <p:nvPr/>
        </p:nvSpPr>
        <p:spPr>
          <a:xfrm>
            <a:off x="8215058" y="2981940"/>
            <a:ext cx="7953884" cy="14255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400"/>
            </a:lvl1pPr>
          </a:lstStyle>
          <a:p>
            <a:r>
              <a:t>Würfelbauwerke</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Foliennummer"/>
          <p:cNvSpPr txBox="1">
            <a:spLocks noGrp="1"/>
          </p:cNvSpPr>
          <p:nvPr>
            <p:ph type="sldNum" sz="quarter" idx="2"/>
          </p:nvPr>
        </p:nvSpPr>
        <p:spPr>
          <a:xfrm>
            <a:off x="23596092" y="13106400"/>
            <a:ext cx="332360" cy="51117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sp>
        <p:nvSpPr>
          <p:cNvPr id="183" name="Stefan Janke"/>
          <p:cNvSpPr txBox="1">
            <a:spLocks noGrp="1"/>
          </p:cNvSpPr>
          <p:nvPr>
            <p:ph type="body" idx="13"/>
          </p:nvPr>
        </p:nvSpPr>
        <p:spPr>
          <a:prstGeom prst="rect">
            <a:avLst/>
          </a:prstGeom>
        </p:spPr>
        <p:txBody>
          <a:bodyPr/>
          <a:lstStyle/>
          <a:p>
            <a:r>
              <a:t>Stefan Janke</a:t>
            </a:r>
          </a:p>
        </p:txBody>
      </p:sp>
      <p:sp>
        <p:nvSpPr>
          <p:cNvPr id="184" name="Welche Probleme sind beim Beschreiben des Bauprozesses entstanden?"/>
          <p:cNvSpPr/>
          <p:nvPr/>
        </p:nvSpPr>
        <p:spPr>
          <a:xfrm>
            <a:off x="966554" y="4460225"/>
            <a:ext cx="22450892" cy="73587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0" tIns="254000" rIns="254000" bIns="254000" anchor="ctr"/>
          <a:lstStyle>
            <a:lvl1pPr defTabSz="457200">
              <a:lnSpc>
                <a:spcPct val="120000"/>
              </a:lnSpc>
              <a:spcBef>
                <a:spcPts val="3000"/>
              </a:spcBef>
              <a:tabLst>
                <a:tab pos="177800" algn="l"/>
              </a:tabLst>
            </a:lvl1pPr>
          </a:lstStyle>
          <a:p>
            <a:r>
              <a:t>Welche Probleme sind beim Beschreiben des Bauprozesses entstanden?</a:t>
            </a:r>
          </a:p>
        </p:txBody>
      </p:sp>
      <p:sp>
        <p:nvSpPr>
          <p:cNvPr id="185" name="Würfelbauwerke"/>
          <p:cNvSpPr txBox="1"/>
          <p:nvPr/>
        </p:nvSpPr>
        <p:spPr>
          <a:xfrm>
            <a:off x="8215058" y="2981940"/>
            <a:ext cx="7953884" cy="14255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400"/>
            </a:lvl1pPr>
          </a:lstStyle>
          <a:p>
            <a:r>
              <a:t>Würfelbauwerke</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Foliennummer"/>
          <p:cNvSpPr txBox="1">
            <a:spLocks noGrp="1"/>
          </p:cNvSpPr>
          <p:nvPr>
            <p:ph type="sldNum" sz="quarter" idx="2"/>
          </p:nvPr>
        </p:nvSpPr>
        <p:spPr>
          <a:xfrm>
            <a:off x="23596092" y="13106400"/>
            <a:ext cx="332360" cy="51117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sp>
        <p:nvSpPr>
          <p:cNvPr id="188" name="Stefan Janke, Heiko Etzold"/>
          <p:cNvSpPr txBox="1">
            <a:spLocks noGrp="1"/>
          </p:cNvSpPr>
          <p:nvPr>
            <p:ph type="body" idx="13"/>
          </p:nvPr>
        </p:nvSpPr>
        <p:spPr>
          <a:prstGeom prst="rect">
            <a:avLst/>
          </a:prstGeom>
        </p:spPr>
        <p:txBody>
          <a:bodyPr/>
          <a:lstStyle/>
          <a:p>
            <a:r>
              <a:t>Stefan Janke, Heiko Etzold</a:t>
            </a:r>
          </a:p>
        </p:txBody>
      </p:sp>
      <p:sp>
        <p:nvSpPr>
          <p:cNvPr id="189" name="Stellt euch vor ihr seid Architekten und wollt einem Computer ein Würfelgebäude beschreiben, damit dieser es darstellen kann. Eindeutigkeit und Klarheit sind hierbei von besonderer Bedeutung.…"/>
          <p:cNvSpPr/>
          <p:nvPr/>
        </p:nvSpPr>
        <p:spPr>
          <a:xfrm>
            <a:off x="966554" y="4460225"/>
            <a:ext cx="15627074" cy="73587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0" tIns="254000" rIns="254000" bIns="254000" anchor="ctr"/>
          <a:lstStyle/>
          <a:p>
            <a:pPr algn="l" defTabSz="457200">
              <a:lnSpc>
                <a:spcPct val="120000"/>
              </a:lnSpc>
              <a:spcBef>
                <a:spcPts val="3000"/>
              </a:spcBef>
              <a:tabLst>
                <a:tab pos="177800" algn="l"/>
              </a:tabLst>
            </a:pPr>
            <a:r>
              <a:t>Stellt euch vor ihr seid Architekten und wollt einem Computer ein Würfelgebäude beschreiben, damit dieser es darstellen kann. Eindeutigkeit und Klarheit sind hierbei von besonderer Bedeutung.</a:t>
            </a:r>
          </a:p>
          <a:p>
            <a:pPr algn="l" defTabSz="457200">
              <a:lnSpc>
                <a:spcPct val="120000"/>
              </a:lnSpc>
              <a:spcBef>
                <a:spcPts val="3000"/>
              </a:spcBef>
              <a:tabLst>
                <a:tab pos="177800" algn="l"/>
              </a:tabLst>
            </a:pPr>
            <a:r>
              <a:t>Findet heraus, was die Klötzchen-App alles kann.</a:t>
            </a:r>
          </a:p>
        </p:txBody>
      </p:sp>
      <p:sp>
        <p:nvSpPr>
          <p:cNvPr id="190" name="Klötzchen-App"/>
          <p:cNvSpPr txBox="1"/>
          <p:nvPr/>
        </p:nvSpPr>
        <p:spPr>
          <a:xfrm>
            <a:off x="8621242" y="2981940"/>
            <a:ext cx="7141516" cy="14255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400"/>
            </a:lvl1pPr>
          </a:lstStyle>
          <a:p>
            <a:r>
              <a:t>Klötzchen-App</a:t>
            </a:r>
          </a:p>
        </p:txBody>
      </p:sp>
      <p:pic>
        <p:nvPicPr>
          <p:cNvPr id="191" name="Icon1024.png" descr="Icon1024.png"/>
          <p:cNvPicPr>
            <a:picLocks noChangeAspect="1"/>
          </p:cNvPicPr>
          <p:nvPr/>
        </p:nvPicPr>
        <p:blipFill>
          <a:blip r:embed="rId2">
            <a:extLst/>
          </a:blip>
          <a:srcRect l="637" t="637" r="633" b="633"/>
          <a:stretch>
            <a:fillRect/>
          </a:stretch>
        </p:blipFill>
        <p:spPr>
          <a:xfrm>
            <a:off x="17893852" y="5979417"/>
            <a:ext cx="4320382" cy="4320382"/>
          </a:xfrm>
          <a:custGeom>
            <a:avLst/>
            <a:gdLst/>
            <a:ahLst/>
            <a:cxnLst>
              <a:cxn ang="0">
                <a:pos x="wd2" y="hd2"/>
              </a:cxn>
              <a:cxn ang="5400000">
                <a:pos x="wd2" y="hd2"/>
              </a:cxn>
              <a:cxn ang="10800000">
                <a:pos x="wd2" y="hd2"/>
              </a:cxn>
              <a:cxn ang="16200000">
                <a:pos x="wd2" y="hd2"/>
              </a:cxn>
            </a:cxnLst>
            <a:rect l="0" t="0" r="r" b="b"/>
            <a:pathLst>
              <a:path w="21600" h="21600" extrusionOk="0">
                <a:moveTo>
                  <a:pt x="6262" y="0"/>
                </a:moveTo>
                <a:cubicBezTo>
                  <a:pt x="4460" y="0"/>
                  <a:pt x="3550" y="2"/>
                  <a:pt x="2587" y="308"/>
                </a:cubicBezTo>
                <a:cubicBezTo>
                  <a:pt x="1528" y="693"/>
                  <a:pt x="693" y="1528"/>
                  <a:pt x="308" y="2587"/>
                </a:cubicBezTo>
                <a:cubicBezTo>
                  <a:pt x="1" y="3556"/>
                  <a:pt x="0" y="4467"/>
                  <a:pt x="0" y="6262"/>
                </a:cubicBezTo>
                <a:lnTo>
                  <a:pt x="0" y="15308"/>
                </a:lnTo>
                <a:cubicBezTo>
                  <a:pt x="0" y="17131"/>
                  <a:pt x="1" y="18044"/>
                  <a:pt x="308" y="19013"/>
                </a:cubicBezTo>
                <a:cubicBezTo>
                  <a:pt x="693" y="20072"/>
                  <a:pt x="1528" y="20907"/>
                  <a:pt x="2587" y="21292"/>
                </a:cubicBezTo>
                <a:cubicBezTo>
                  <a:pt x="3556" y="21599"/>
                  <a:pt x="4467" y="21600"/>
                  <a:pt x="6262" y="21600"/>
                </a:cubicBezTo>
                <a:lnTo>
                  <a:pt x="15308" y="21600"/>
                </a:lnTo>
                <a:cubicBezTo>
                  <a:pt x="17131" y="21600"/>
                  <a:pt x="18044" y="21599"/>
                  <a:pt x="19013" y="21292"/>
                </a:cubicBezTo>
                <a:cubicBezTo>
                  <a:pt x="20072" y="20907"/>
                  <a:pt x="20907" y="20072"/>
                  <a:pt x="21292" y="19013"/>
                </a:cubicBezTo>
                <a:cubicBezTo>
                  <a:pt x="21599" y="18044"/>
                  <a:pt x="21600" y="17131"/>
                  <a:pt x="21600" y="15336"/>
                </a:cubicBezTo>
                <a:lnTo>
                  <a:pt x="21600" y="6290"/>
                </a:lnTo>
                <a:cubicBezTo>
                  <a:pt x="21600" y="4467"/>
                  <a:pt x="21599" y="3556"/>
                  <a:pt x="21292" y="2587"/>
                </a:cubicBezTo>
                <a:cubicBezTo>
                  <a:pt x="20907" y="1528"/>
                  <a:pt x="20072" y="693"/>
                  <a:pt x="19013" y="308"/>
                </a:cubicBezTo>
                <a:cubicBezTo>
                  <a:pt x="18044" y="1"/>
                  <a:pt x="17131" y="0"/>
                  <a:pt x="15336" y="0"/>
                </a:cubicBezTo>
                <a:lnTo>
                  <a:pt x="6290" y="0"/>
                </a:lnTo>
                <a:lnTo>
                  <a:pt x="6262" y="0"/>
                </a:lnTo>
                <a:close/>
              </a:path>
            </a:pathLst>
          </a:custGeom>
          <a:ln w="25400">
            <a:solidFill>
              <a:srgbClr val="000000"/>
            </a:solidFill>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Foliennummer"/>
          <p:cNvSpPr txBox="1">
            <a:spLocks noGrp="1"/>
          </p:cNvSpPr>
          <p:nvPr>
            <p:ph type="sldNum" sz="quarter" idx="2"/>
          </p:nvPr>
        </p:nvSpPr>
        <p:spPr>
          <a:xfrm>
            <a:off x="23596092" y="13106400"/>
            <a:ext cx="332360" cy="51117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sp>
        <p:nvSpPr>
          <p:cNvPr id="194" name="Stefan Janke, Heiko Etzold"/>
          <p:cNvSpPr txBox="1">
            <a:spLocks noGrp="1"/>
          </p:cNvSpPr>
          <p:nvPr>
            <p:ph type="body" idx="13"/>
          </p:nvPr>
        </p:nvSpPr>
        <p:spPr>
          <a:prstGeom prst="rect">
            <a:avLst/>
          </a:prstGeom>
        </p:spPr>
        <p:txBody>
          <a:bodyPr/>
          <a:lstStyle/>
          <a:p>
            <a:r>
              <a:t>Stefan Janke, Heiko Etzold</a:t>
            </a:r>
          </a:p>
        </p:txBody>
      </p:sp>
      <p:sp>
        <p:nvSpPr>
          <p:cNvPr id="195" name="Gebäude 1"/>
          <p:cNvSpPr/>
          <p:nvPr/>
        </p:nvSpPr>
        <p:spPr>
          <a:xfrm>
            <a:off x="2234396" y="10744088"/>
            <a:ext cx="5764213" cy="1532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0" tIns="254000" rIns="254000" bIns="254000" anchor="ctr"/>
          <a:lstStyle>
            <a:lvl1pPr defTabSz="457200">
              <a:lnSpc>
                <a:spcPct val="120000"/>
              </a:lnSpc>
              <a:spcBef>
                <a:spcPts val="3000"/>
              </a:spcBef>
              <a:tabLst>
                <a:tab pos="177800" algn="l"/>
              </a:tabLst>
            </a:lvl1pPr>
          </a:lstStyle>
          <a:p>
            <a:r>
              <a:t>Gebäude 1</a:t>
            </a:r>
          </a:p>
        </p:txBody>
      </p:sp>
      <p:sp>
        <p:nvSpPr>
          <p:cNvPr id="196" name="zu Aufgabe 6"/>
          <p:cNvSpPr txBox="1"/>
          <p:nvPr/>
        </p:nvSpPr>
        <p:spPr>
          <a:xfrm>
            <a:off x="9053296" y="2956540"/>
            <a:ext cx="6277408" cy="14255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400"/>
            </a:lvl1pPr>
          </a:lstStyle>
          <a:p>
            <a:r>
              <a:t>zu Aufgabe 6</a:t>
            </a:r>
          </a:p>
        </p:txBody>
      </p:sp>
      <p:pic>
        <p:nvPicPr>
          <p:cNvPr id="197" name="wuerfelfrontal1.png" descr="wuerfelfrontal1.png"/>
          <p:cNvPicPr>
            <a:picLocks noChangeAspect="1"/>
          </p:cNvPicPr>
          <p:nvPr/>
        </p:nvPicPr>
        <p:blipFill>
          <a:blip r:embed="rId2">
            <a:extLst/>
          </a:blip>
          <a:stretch>
            <a:fillRect/>
          </a:stretch>
        </p:blipFill>
        <p:spPr>
          <a:xfrm>
            <a:off x="2234396" y="5095019"/>
            <a:ext cx="5764284" cy="5679396"/>
          </a:xfrm>
          <a:prstGeom prst="rect">
            <a:avLst/>
          </a:prstGeom>
          <a:ln w="12700">
            <a:miter lim="400000"/>
          </a:ln>
        </p:spPr>
      </p:pic>
      <p:pic>
        <p:nvPicPr>
          <p:cNvPr id="198" name="wuerfelfrontal2.png" descr="wuerfelfrontal2.png"/>
          <p:cNvPicPr>
            <a:picLocks noChangeAspect="1"/>
          </p:cNvPicPr>
          <p:nvPr/>
        </p:nvPicPr>
        <p:blipFill>
          <a:blip r:embed="rId3">
            <a:extLst/>
          </a:blip>
          <a:stretch>
            <a:fillRect/>
          </a:stretch>
        </p:blipFill>
        <p:spPr>
          <a:xfrm>
            <a:off x="9309777" y="5094882"/>
            <a:ext cx="5764446" cy="5679557"/>
          </a:xfrm>
          <a:prstGeom prst="rect">
            <a:avLst/>
          </a:prstGeom>
          <a:ln w="12700">
            <a:miter lim="400000"/>
          </a:ln>
        </p:spPr>
      </p:pic>
      <p:pic>
        <p:nvPicPr>
          <p:cNvPr id="199" name="wuerfelfrontal3.png" descr="wuerfelfrontal3.png"/>
          <p:cNvPicPr>
            <a:picLocks noChangeAspect="1"/>
          </p:cNvPicPr>
          <p:nvPr/>
        </p:nvPicPr>
        <p:blipFill>
          <a:blip r:embed="rId4">
            <a:extLst/>
          </a:blip>
          <a:stretch>
            <a:fillRect/>
          </a:stretch>
        </p:blipFill>
        <p:spPr>
          <a:xfrm>
            <a:off x="16385391" y="5094882"/>
            <a:ext cx="5764447" cy="5679557"/>
          </a:xfrm>
          <a:prstGeom prst="rect">
            <a:avLst/>
          </a:prstGeom>
          <a:ln w="12700">
            <a:miter lim="400000"/>
          </a:ln>
        </p:spPr>
      </p:pic>
      <p:sp>
        <p:nvSpPr>
          <p:cNvPr id="200" name="Gebäude 2"/>
          <p:cNvSpPr/>
          <p:nvPr/>
        </p:nvSpPr>
        <p:spPr>
          <a:xfrm>
            <a:off x="9309777" y="10744088"/>
            <a:ext cx="5764213" cy="1532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0" tIns="254000" rIns="254000" bIns="254000" anchor="ctr"/>
          <a:lstStyle>
            <a:lvl1pPr defTabSz="457200">
              <a:lnSpc>
                <a:spcPct val="120000"/>
              </a:lnSpc>
              <a:spcBef>
                <a:spcPts val="3000"/>
              </a:spcBef>
              <a:tabLst>
                <a:tab pos="177800" algn="l"/>
              </a:tabLst>
            </a:lvl1pPr>
          </a:lstStyle>
          <a:p>
            <a:r>
              <a:t>Gebäude 2</a:t>
            </a:r>
          </a:p>
        </p:txBody>
      </p:sp>
      <p:sp>
        <p:nvSpPr>
          <p:cNvPr id="201" name="Gebäude 3"/>
          <p:cNvSpPr/>
          <p:nvPr/>
        </p:nvSpPr>
        <p:spPr>
          <a:xfrm>
            <a:off x="16385508" y="10744088"/>
            <a:ext cx="5764213" cy="1532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0" tIns="254000" rIns="254000" bIns="254000" anchor="ctr"/>
          <a:lstStyle>
            <a:lvl1pPr defTabSz="457200">
              <a:lnSpc>
                <a:spcPct val="120000"/>
              </a:lnSpc>
              <a:spcBef>
                <a:spcPts val="3000"/>
              </a:spcBef>
              <a:tabLst>
                <a:tab pos="177800" algn="l"/>
              </a:tabLst>
            </a:lvl1pPr>
          </a:lstStyle>
          <a:p>
            <a:r>
              <a:t>Gebäude 3</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Foliennummer"/>
          <p:cNvSpPr txBox="1">
            <a:spLocks noGrp="1"/>
          </p:cNvSpPr>
          <p:nvPr>
            <p:ph type="sldNum" sz="quarter" idx="2"/>
          </p:nvPr>
        </p:nvSpPr>
        <p:spPr>
          <a:xfrm>
            <a:off x="23596092" y="13106400"/>
            <a:ext cx="332360" cy="51117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sp>
        <p:nvSpPr>
          <p:cNvPr id="204" name="Baut das Würfelgebäude in der Code-Ansicht!"/>
          <p:cNvSpPr/>
          <p:nvPr/>
        </p:nvSpPr>
        <p:spPr>
          <a:xfrm>
            <a:off x="1626954" y="3509166"/>
            <a:ext cx="21807410" cy="82548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0" tIns="254000" rIns="254000" bIns="254000" anchor="ctr"/>
          <a:lstStyle>
            <a:lvl1pPr algn="l" defTabSz="457200">
              <a:lnSpc>
                <a:spcPct val="120000"/>
              </a:lnSpc>
              <a:spcBef>
                <a:spcPts val="3000"/>
              </a:spcBef>
              <a:tabLst>
                <a:tab pos="177800" algn="l"/>
              </a:tabLst>
            </a:lvl1pPr>
          </a:lstStyle>
          <a:p>
            <a:r>
              <a:t>Baut das Würfelgebäude in der Code-Ansicht!</a:t>
            </a:r>
          </a:p>
        </p:txBody>
      </p:sp>
      <p:sp>
        <p:nvSpPr>
          <p:cNvPr id="205" name="Bau-Prozesse"/>
          <p:cNvSpPr txBox="1"/>
          <p:nvPr/>
        </p:nvSpPr>
        <p:spPr>
          <a:xfrm>
            <a:off x="13147217" y="849312"/>
            <a:ext cx="6471566" cy="14255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400"/>
            </a:lvl1pPr>
          </a:lstStyle>
          <a:p>
            <a:r>
              <a:t>Bau-Prozesse</a:t>
            </a:r>
          </a:p>
        </p:txBody>
      </p:sp>
      <p:pic>
        <p:nvPicPr>
          <p:cNvPr id="206" name="IMG_3888.jpeg" descr="IMG_3888.jpeg"/>
          <p:cNvPicPr>
            <a:picLocks/>
          </p:cNvPicPr>
          <p:nvPr/>
        </p:nvPicPr>
        <p:blipFill>
          <a:blip r:embed="rId2">
            <a:extLst/>
          </a:blip>
          <a:srcRect l="6430" t="6507" r="8530" b="8517"/>
          <a:stretch>
            <a:fillRect/>
          </a:stretch>
        </p:blipFill>
        <p:spPr>
          <a:xfrm flipH="1">
            <a:off x="17506423" y="3135708"/>
            <a:ext cx="6015164" cy="7901784"/>
          </a:xfrm>
          <a:custGeom>
            <a:avLst/>
            <a:gdLst/>
            <a:ahLst/>
            <a:cxnLst>
              <a:cxn ang="0">
                <a:pos x="wd2" y="hd2"/>
              </a:cxn>
              <a:cxn ang="5400000">
                <a:pos x="wd2" y="hd2"/>
              </a:cxn>
              <a:cxn ang="10800000">
                <a:pos x="wd2" y="hd2"/>
              </a:cxn>
              <a:cxn ang="16200000">
                <a:pos x="wd2" y="hd2"/>
              </a:cxn>
            </a:cxnLst>
            <a:rect l="0" t="0" r="r" b="b"/>
            <a:pathLst>
              <a:path w="21586" h="21599" extrusionOk="0">
                <a:moveTo>
                  <a:pt x="4891" y="0"/>
                </a:moveTo>
                <a:lnTo>
                  <a:pt x="3491" y="333"/>
                </a:lnTo>
                <a:cubicBezTo>
                  <a:pt x="1900" y="712"/>
                  <a:pt x="21" y="1168"/>
                  <a:pt x="1" y="1180"/>
                </a:cubicBezTo>
                <a:cubicBezTo>
                  <a:pt x="-7" y="1185"/>
                  <a:pt x="104" y="1994"/>
                  <a:pt x="245" y="2978"/>
                </a:cubicBezTo>
                <a:cubicBezTo>
                  <a:pt x="387" y="3962"/>
                  <a:pt x="547" y="5080"/>
                  <a:pt x="602" y="5462"/>
                </a:cubicBezTo>
                <a:cubicBezTo>
                  <a:pt x="689" y="6075"/>
                  <a:pt x="713" y="6164"/>
                  <a:pt x="808" y="6218"/>
                </a:cubicBezTo>
                <a:cubicBezTo>
                  <a:pt x="875" y="6257"/>
                  <a:pt x="895" y="6290"/>
                  <a:pt x="861" y="6306"/>
                </a:cubicBezTo>
                <a:cubicBezTo>
                  <a:pt x="831" y="6320"/>
                  <a:pt x="816" y="6387"/>
                  <a:pt x="828" y="6456"/>
                </a:cubicBezTo>
                <a:cubicBezTo>
                  <a:pt x="863" y="6657"/>
                  <a:pt x="1039" y="7954"/>
                  <a:pt x="1205" y="9242"/>
                </a:cubicBezTo>
                <a:cubicBezTo>
                  <a:pt x="1290" y="9899"/>
                  <a:pt x="1381" y="10473"/>
                  <a:pt x="1408" y="10515"/>
                </a:cubicBezTo>
                <a:cubicBezTo>
                  <a:pt x="1434" y="10558"/>
                  <a:pt x="1480" y="10818"/>
                  <a:pt x="1509" y="11093"/>
                </a:cubicBezTo>
                <a:cubicBezTo>
                  <a:pt x="1537" y="11369"/>
                  <a:pt x="1595" y="11820"/>
                  <a:pt x="1636" y="12096"/>
                </a:cubicBezTo>
                <a:cubicBezTo>
                  <a:pt x="1676" y="12372"/>
                  <a:pt x="1745" y="12893"/>
                  <a:pt x="1789" y="13253"/>
                </a:cubicBezTo>
                <a:cubicBezTo>
                  <a:pt x="1834" y="13614"/>
                  <a:pt x="1883" y="13979"/>
                  <a:pt x="1898" y="14064"/>
                </a:cubicBezTo>
                <a:cubicBezTo>
                  <a:pt x="1928" y="14237"/>
                  <a:pt x="1564" y="14054"/>
                  <a:pt x="4930" y="15577"/>
                </a:cubicBezTo>
                <a:cubicBezTo>
                  <a:pt x="5669" y="15911"/>
                  <a:pt x="6175" y="16166"/>
                  <a:pt x="6222" y="16225"/>
                </a:cubicBezTo>
                <a:cubicBezTo>
                  <a:pt x="6290" y="16312"/>
                  <a:pt x="7400" y="16862"/>
                  <a:pt x="10325" y="18259"/>
                </a:cubicBezTo>
                <a:cubicBezTo>
                  <a:pt x="10813" y="18492"/>
                  <a:pt x="11269" y="18721"/>
                  <a:pt x="11339" y="18769"/>
                </a:cubicBezTo>
                <a:cubicBezTo>
                  <a:pt x="11409" y="18817"/>
                  <a:pt x="11863" y="19045"/>
                  <a:pt x="12349" y="19275"/>
                </a:cubicBezTo>
                <a:cubicBezTo>
                  <a:pt x="12835" y="19506"/>
                  <a:pt x="14135" y="20123"/>
                  <a:pt x="15237" y="20646"/>
                </a:cubicBezTo>
                <a:cubicBezTo>
                  <a:pt x="16340" y="21170"/>
                  <a:pt x="17276" y="21598"/>
                  <a:pt x="17318" y="21599"/>
                </a:cubicBezTo>
                <a:cubicBezTo>
                  <a:pt x="17360" y="21600"/>
                  <a:pt x="17562" y="21424"/>
                  <a:pt x="17770" y="21207"/>
                </a:cubicBezTo>
                <a:cubicBezTo>
                  <a:pt x="18298" y="20654"/>
                  <a:pt x="18988" y="19939"/>
                  <a:pt x="19580" y="19328"/>
                </a:cubicBezTo>
                <a:cubicBezTo>
                  <a:pt x="20629" y="18246"/>
                  <a:pt x="20583" y="18311"/>
                  <a:pt x="20765" y="17612"/>
                </a:cubicBezTo>
                <a:cubicBezTo>
                  <a:pt x="20853" y="17273"/>
                  <a:pt x="20934" y="16960"/>
                  <a:pt x="20944" y="16918"/>
                </a:cubicBezTo>
                <a:cubicBezTo>
                  <a:pt x="20963" y="16842"/>
                  <a:pt x="21564" y="14542"/>
                  <a:pt x="21587" y="14461"/>
                </a:cubicBezTo>
                <a:cubicBezTo>
                  <a:pt x="21593" y="14438"/>
                  <a:pt x="21245" y="14294"/>
                  <a:pt x="20813" y="14142"/>
                </a:cubicBezTo>
                <a:cubicBezTo>
                  <a:pt x="20381" y="13989"/>
                  <a:pt x="19777" y="13773"/>
                  <a:pt x="19470" y="13661"/>
                </a:cubicBezTo>
                <a:cubicBezTo>
                  <a:pt x="18309" y="13238"/>
                  <a:pt x="15439" y="12231"/>
                  <a:pt x="15394" y="12231"/>
                </a:cubicBezTo>
                <a:cubicBezTo>
                  <a:pt x="15296" y="12231"/>
                  <a:pt x="15285" y="12146"/>
                  <a:pt x="15373" y="12072"/>
                </a:cubicBezTo>
                <a:cubicBezTo>
                  <a:pt x="15448" y="12008"/>
                  <a:pt x="15491" y="11782"/>
                  <a:pt x="15626" y="10754"/>
                </a:cubicBezTo>
                <a:cubicBezTo>
                  <a:pt x="15715" y="10071"/>
                  <a:pt x="15836" y="9174"/>
                  <a:pt x="15892" y="8760"/>
                </a:cubicBezTo>
                <a:cubicBezTo>
                  <a:pt x="15949" y="8346"/>
                  <a:pt x="16001" y="7930"/>
                  <a:pt x="16009" y="7836"/>
                </a:cubicBezTo>
                <a:lnTo>
                  <a:pt x="16023" y="7664"/>
                </a:lnTo>
                <a:lnTo>
                  <a:pt x="13238" y="6903"/>
                </a:lnTo>
                <a:cubicBezTo>
                  <a:pt x="11706" y="6484"/>
                  <a:pt x="10404" y="6140"/>
                  <a:pt x="10345" y="6139"/>
                </a:cubicBezTo>
                <a:cubicBezTo>
                  <a:pt x="10286" y="6138"/>
                  <a:pt x="10209" y="6111"/>
                  <a:pt x="10174" y="6079"/>
                </a:cubicBezTo>
                <a:cubicBezTo>
                  <a:pt x="10139" y="6048"/>
                  <a:pt x="10091" y="6022"/>
                  <a:pt x="10069" y="6022"/>
                </a:cubicBezTo>
                <a:cubicBezTo>
                  <a:pt x="10046" y="6022"/>
                  <a:pt x="9963" y="6002"/>
                  <a:pt x="9885" y="5980"/>
                </a:cubicBezTo>
                <a:cubicBezTo>
                  <a:pt x="9760" y="5943"/>
                  <a:pt x="9752" y="5933"/>
                  <a:pt x="9824" y="5893"/>
                </a:cubicBezTo>
                <a:cubicBezTo>
                  <a:pt x="9910" y="5845"/>
                  <a:pt x="9910" y="5848"/>
                  <a:pt x="9999" y="2280"/>
                </a:cubicBezTo>
                <a:cubicBezTo>
                  <a:pt x="10014" y="1676"/>
                  <a:pt x="10037" y="1141"/>
                  <a:pt x="10050" y="1094"/>
                </a:cubicBezTo>
                <a:cubicBezTo>
                  <a:pt x="10068" y="1030"/>
                  <a:pt x="10043" y="997"/>
                  <a:pt x="9959" y="969"/>
                </a:cubicBezTo>
                <a:cubicBezTo>
                  <a:pt x="9896" y="948"/>
                  <a:pt x="8730" y="721"/>
                  <a:pt x="7368" y="465"/>
                </a:cubicBezTo>
                <a:lnTo>
                  <a:pt x="4891" y="0"/>
                </a:lnTo>
                <a:close/>
              </a:path>
            </a:pathLst>
          </a:custGeom>
          <a:ln w="12700">
            <a:miter lim="400000"/>
          </a:ln>
        </p:spPr>
      </p:pic>
      <p:sp>
        <p:nvSpPr>
          <p:cNvPr id="207" name="Stefan Janke, Heiko Etzold"/>
          <p:cNvSpPr txBox="1"/>
          <p:nvPr/>
        </p:nvSpPr>
        <p:spPr>
          <a:xfrm>
            <a:off x="1421119" y="13110922"/>
            <a:ext cx="19464678" cy="5111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defRPr sz="2400"/>
            </a:lvl1pPr>
          </a:lstStyle>
          <a:p>
            <a:r>
              <a:t>Stefan Janke, Heiko Etzold</a:t>
            </a: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Lato Regular"/>
        <a:ea typeface="Lato Regular"/>
        <a:cs typeface="Lato Regular"/>
      </a:majorFont>
      <a:minorFont>
        <a:latin typeface="Lato Regular"/>
        <a:ea typeface="Lato Regular"/>
        <a:cs typeface="Lato 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Lat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Lat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Lato Regular"/>
        <a:ea typeface="Lato Regular"/>
        <a:cs typeface="Lato Regular"/>
      </a:majorFont>
      <a:minorFont>
        <a:latin typeface="Lato Regular"/>
        <a:ea typeface="Lato Regular"/>
        <a:cs typeface="Lato 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Lat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Lat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626</Words>
  <Application>Microsoft Macintosh PowerPoint</Application>
  <PresentationFormat>Benutzerdefiniert</PresentationFormat>
  <Paragraphs>105</Paragraphs>
  <Slides>21</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21</vt:i4>
      </vt:variant>
    </vt:vector>
  </HeadingPairs>
  <TitlesOfParts>
    <vt:vector size="27" baseType="lpstr">
      <vt:lpstr>CC Icons</vt:lpstr>
      <vt:lpstr>Helvetica Neue</vt:lpstr>
      <vt:lpstr>Lato Bold</vt:lpstr>
      <vt:lpstr>Lato Light</vt:lpstr>
      <vt:lpstr>Lato Regular</vt:lpstr>
      <vt:lpstr>White</vt:lpstr>
      <vt:lpstr>Schleifen und Strukturen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Schleifen und Strukturen</dc:title>
  <cp:lastModifiedBy>Heiko Etzold</cp:lastModifiedBy>
  <cp:revision>1</cp:revision>
  <dcterms:modified xsi:type="dcterms:W3CDTF">2018-10-29T21:12:15Z</dcterms:modified>
</cp:coreProperties>
</file>